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7" r:id="rId2"/>
    <p:sldId id="258" r:id="rId3"/>
    <p:sldId id="259" r:id="rId4"/>
    <p:sldId id="263" r:id="rId5"/>
    <p:sldId id="264" r:id="rId6"/>
    <p:sldId id="284" r:id="rId7"/>
    <p:sldId id="260" r:id="rId8"/>
    <p:sldId id="267" r:id="rId9"/>
    <p:sldId id="273" r:id="rId10"/>
    <p:sldId id="269" r:id="rId11"/>
    <p:sldId id="278" r:id="rId12"/>
    <p:sldId id="261" r:id="rId13"/>
    <p:sldId id="268" r:id="rId14"/>
    <p:sldId id="283" r:id="rId15"/>
    <p:sldId id="282" r:id="rId16"/>
    <p:sldId id="281" r:id="rId17"/>
    <p:sldId id="262" r:id="rId18"/>
    <p:sldId id="276" r:id="rId19"/>
    <p:sldId id="27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3974">
          <p15:clr>
            <a:srgbClr val="A4A3A4"/>
          </p15:clr>
        </p15:guide>
        <p15:guide id="4" orient="horz" pos="346">
          <p15:clr>
            <a:srgbClr val="A4A3A4"/>
          </p15:clr>
        </p15:guide>
        <p15:guide id="5" orient="horz" pos="799">
          <p15:clr>
            <a:srgbClr val="A4A3A4"/>
          </p15:clr>
        </p15:guide>
        <p15:guide id="6" pos="7469">
          <p15:clr>
            <a:srgbClr val="A4A3A4"/>
          </p15:clr>
        </p15:guide>
        <p15:guide id="7" pos="2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638A"/>
    <a:srgbClr val="D9AFA6"/>
    <a:srgbClr val="FCFAFA"/>
    <a:srgbClr val="F3EFEE"/>
    <a:srgbClr val="4F669A"/>
    <a:srgbClr val="8FBBE3"/>
    <a:srgbClr val="374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237623-AF0A-4C49-99E7-CFF180B337C9}" v="328" dt="2023-02-27T07:22:42.36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3" autoAdjust="0"/>
    <p:restoredTop sz="94660"/>
  </p:normalViewPr>
  <p:slideViewPr>
    <p:cSldViewPr snapToGrid="0" showGuides="1">
      <p:cViewPr varScale="1">
        <p:scale>
          <a:sx n="92" d="100"/>
          <a:sy n="92" d="100"/>
        </p:scale>
        <p:origin x="1200" y="582"/>
      </p:cViewPr>
      <p:guideLst>
        <p:guide orient="horz" pos="2160"/>
        <p:guide pos="3840"/>
        <p:guide orient="horz" pos="3974"/>
        <p:guide orient="horz" pos="346"/>
        <p:guide orient="horz" pos="799"/>
        <p:guide pos="7469"/>
        <p:guide pos="2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B710C-0B18-46CF-A4BC-F2CF85639B1F}" type="datetimeFigureOut">
              <a:rPr lang="zh-CN" altLang="en-US" smtClean="0"/>
              <a:t>2023/3/28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D6B98-D6AB-4175-906F-00B421E7F8D2}" type="slidenum">
              <a:rPr lang="zh-CN" altLang="en-US" smtClean="0"/>
              <a:t>‹#›</a:t>
            </a:fld>
            <a:endParaRPr lang="zh-CN" altLang="en-US"/>
          </a:p>
        </p:txBody>
      </p:sp>
    </p:spTree>
    <p:extLst>
      <p:ext uri="{BB962C8B-B14F-4D97-AF65-F5344CB8AC3E}">
        <p14:creationId xmlns:p14="http://schemas.microsoft.com/office/powerpoint/2010/main" val="2283323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00CB142E-244C-A6D9-5433-F970B9B06BE4}"/>
              </a:ext>
            </a:extLst>
          </p:cNvPr>
          <p:cNvGrpSpPr/>
          <p:nvPr userDrawn="1"/>
        </p:nvGrpSpPr>
        <p:grpSpPr>
          <a:xfrm>
            <a:off x="451834" y="529446"/>
            <a:ext cx="11288332" cy="5799109"/>
            <a:chOff x="552450" y="527972"/>
            <a:chExt cx="11288332" cy="5799109"/>
          </a:xfrm>
        </p:grpSpPr>
        <p:sp>
          <p:nvSpPr>
            <p:cNvPr id="4" name="任意多边形: 形状 3">
              <a:extLst>
                <a:ext uri="{FF2B5EF4-FFF2-40B4-BE49-F238E27FC236}">
                  <a16:creationId xmlns:a16="http://schemas.microsoft.com/office/drawing/2014/main" id="{5535EB10-B028-8D6E-51E3-866F40BD1B25}"/>
                </a:ext>
              </a:extLst>
            </p:cNvPr>
            <p:cNvSpPr/>
            <p:nvPr userDrawn="1"/>
          </p:nvSpPr>
          <p:spPr>
            <a:xfrm>
              <a:off x="552450" y="527972"/>
              <a:ext cx="8916673" cy="3592997"/>
            </a:xfrm>
            <a:custGeom>
              <a:avLst/>
              <a:gdLst>
                <a:gd name="connsiteX0" fmla="*/ 3948112 w 3948112"/>
                <a:gd name="connsiteY0" fmla="*/ 0 h 882586"/>
                <a:gd name="connsiteX1" fmla="*/ 0 w 3948112"/>
                <a:gd name="connsiteY1" fmla="*/ 0 h 882586"/>
                <a:gd name="connsiteX2" fmla="*/ 0 w 3948112"/>
                <a:gd name="connsiteY2" fmla="*/ 882587 h 882586"/>
              </a:gdLst>
              <a:ahLst/>
              <a:cxnLst>
                <a:cxn ang="0">
                  <a:pos x="connsiteX0" y="connsiteY0"/>
                </a:cxn>
                <a:cxn ang="0">
                  <a:pos x="connsiteX1" y="connsiteY1"/>
                </a:cxn>
                <a:cxn ang="0">
                  <a:pos x="connsiteX2" y="connsiteY2"/>
                </a:cxn>
              </a:cxnLst>
              <a:rect l="l" t="t" r="r" b="b"/>
              <a:pathLst>
                <a:path w="3948112" h="882586">
                  <a:moveTo>
                    <a:pt x="3948112" y="0"/>
                  </a:moveTo>
                  <a:lnTo>
                    <a:pt x="0" y="0"/>
                  </a:lnTo>
                  <a:lnTo>
                    <a:pt x="0" y="882587"/>
                  </a:lnTo>
                </a:path>
              </a:pathLst>
            </a:custGeom>
            <a:noFill/>
            <a:ln w="25400" cap="flat">
              <a:solidFill>
                <a:schemeClr val="accent1"/>
              </a:solidFill>
              <a:prstDash val="solid"/>
              <a:miter/>
            </a:ln>
          </p:spPr>
          <p:txBody>
            <a:bodyPr rtlCol="0" anchor="ctr"/>
            <a:lstStyle/>
            <a:p>
              <a:endParaRPr lang="zh-CN" altLang="en-US">
                <a:cs typeface="+mn-ea"/>
                <a:sym typeface="+mn-lt"/>
              </a:endParaRPr>
            </a:p>
          </p:txBody>
        </p:sp>
        <p:sp>
          <p:nvSpPr>
            <p:cNvPr id="5" name="任意多边形: 形状 4">
              <a:extLst>
                <a:ext uri="{FF2B5EF4-FFF2-40B4-BE49-F238E27FC236}">
                  <a16:creationId xmlns:a16="http://schemas.microsoft.com/office/drawing/2014/main" id="{B01BEC57-D9FB-F3C5-1FFA-C48F3ABB6A72}"/>
                </a:ext>
              </a:extLst>
            </p:cNvPr>
            <p:cNvSpPr/>
            <p:nvPr userDrawn="1"/>
          </p:nvSpPr>
          <p:spPr>
            <a:xfrm>
              <a:off x="2868345" y="2734084"/>
              <a:ext cx="8972437" cy="3592997"/>
            </a:xfrm>
            <a:custGeom>
              <a:avLst/>
              <a:gdLst>
                <a:gd name="connsiteX0" fmla="*/ 0 w 4031741"/>
                <a:gd name="connsiteY0" fmla="*/ 882586 h 882586"/>
                <a:gd name="connsiteX1" fmla="*/ 4031742 w 4031741"/>
                <a:gd name="connsiteY1" fmla="*/ 882586 h 882586"/>
                <a:gd name="connsiteX2" fmla="*/ 4031742 w 4031741"/>
                <a:gd name="connsiteY2" fmla="*/ 0 h 882586"/>
              </a:gdLst>
              <a:ahLst/>
              <a:cxnLst>
                <a:cxn ang="0">
                  <a:pos x="connsiteX0" y="connsiteY0"/>
                </a:cxn>
                <a:cxn ang="0">
                  <a:pos x="connsiteX1" y="connsiteY1"/>
                </a:cxn>
                <a:cxn ang="0">
                  <a:pos x="connsiteX2" y="connsiteY2"/>
                </a:cxn>
              </a:cxnLst>
              <a:rect l="l" t="t" r="r" b="b"/>
              <a:pathLst>
                <a:path w="4031741" h="882586">
                  <a:moveTo>
                    <a:pt x="0" y="882586"/>
                  </a:moveTo>
                  <a:lnTo>
                    <a:pt x="4031742" y="882586"/>
                  </a:lnTo>
                  <a:lnTo>
                    <a:pt x="4031742" y="0"/>
                  </a:lnTo>
                </a:path>
              </a:pathLst>
            </a:custGeom>
            <a:noFill/>
            <a:ln w="25400" cap="flat">
              <a:solidFill>
                <a:schemeClr val="accent1"/>
              </a:solidFill>
              <a:prstDash val="solid"/>
              <a:miter/>
            </a:ln>
          </p:spPr>
          <p:txBody>
            <a:bodyPr rtlCol="0" anchor="ctr"/>
            <a:lstStyle/>
            <a:p>
              <a:endParaRPr lang="zh-CN" altLang="en-US">
                <a:cs typeface="+mn-ea"/>
                <a:sym typeface="+mn-lt"/>
              </a:endParaRPr>
            </a:p>
          </p:txBody>
        </p:sp>
      </p:grpSp>
      <p:grpSp>
        <p:nvGrpSpPr>
          <p:cNvPr id="6" name="组合 5">
            <a:extLst>
              <a:ext uri="{FF2B5EF4-FFF2-40B4-BE49-F238E27FC236}">
                <a16:creationId xmlns:a16="http://schemas.microsoft.com/office/drawing/2014/main" id="{F289BB02-7EDB-41B1-5B3D-C66E1C7357D5}"/>
              </a:ext>
            </a:extLst>
          </p:cNvPr>
          <p:cNvGrpSpPr/>
          <p:nvPr userDrawn="1"/>
        </p:nvGrpSpPr>
        <p:grpSpPr>
          <a:xfrm>
            <a:off x="9277409" y="0"/>
            <a:ext cx="2914591" cy="4353075"/>
            <a:chOff x="9277409" y="0"/>
            <a:chExt cx="2914591" cy="4353075"/>
          </a:xfrm>
        </p:grpSpPr>
        <p:sp>
          <p:nvSpPr>
            <p:cNvPr id="15" name="任意多边形: 形状 14">
              <a:extLst>
                <a:ext uri="{FF2B5EF4-FFF2-40B4-BE49-F238E27FC236}">
                  <a16:creationId xmlns:a16="http://schemas.microsoft.com/office/drawing/2014/main" id="{2114D1E6-A429-9953-393C-9AA0E5543E6E}"/>
                </a:ext>
              </a:extLst>
            </p:cNvPr>
            <p:cNvSpPr/>
            <p:nvPr userDrawn="1"/>
          </p:nvSpPr>
          <p:spPr>
            <a:xfrm>
              <a:off x="9277409" y="0"/>
              <a:ext cx="2914591" cy="3102798"/>
            </a:xfrm>
            <a:custGeom>
              <a:avLst/>
              <a:gdLst>
                <a:gd name="connsiteX0" fmla="*/ 542208 w 2914591"/>
                <a:gd name="connsiteY0" fmla="*/ 0 h 3102798"/>
                <a:gd name="connsiteX1" fmla="*/ 2914591 w 2914591"/>
                <a:gd name="connsiteY1" fmla="*/ 0 h 3102798"/>
                <a:gd name="connsiteX2" fmla="*/ 2914591 w 2914591"/>
                <a:gd name="connsiteY2" fmla="*/ 2748585 h 3102798"/>
                <a:gd name="connsiteX3" fmla="*/ 2560378 w 2914591"/>
                <a:gd name="connsiteY3" fmla="*/ 3102798 h 3102798"/>
                <a:gd name="connsiteX4" fmla="*/ 1969373 w 2914591"/>
                <a:gd name="connsiteY4" fmla="*/ 2511618 h 3102798"/>
                <a:gd name="connsiteX5" fmla="*/ 0 w 2914591"/>
                <a:gd name="connsiteY5" fmla="*/ 542245 h 310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591" h="3102798">
                  <a:moveTo>
                    <a:pt x="542208" y="0"/>
                  </a:moveTo>
                  <a:lnTo>
                    <a:pt x="2914591" y="0"/>
                  </a:lnTo>
                  <a:lnTo>
                    <a:pt x="2914591" y="2748585"/>
                  </a:lnTo>
                  <a:lnTo>
                    <a:pt x="2560378" y="3102798"/>
                  </a:lnTo>
                  <a:lnTo>
                    <a:pt x="1969373" y="2511618"/>
                  </a:lnTo>
                  <a:lnTo>
                    <a:pt x="0" y="542245"/>
                  </a:lnTo>
                  <a:close/>
                </a:path>
              </a:pathLst>
            </a:custGeom>
            <a:solidFill>
              <a:schemeClr val="accent1"/>
            </a:solidFill>
            <a:ln w="9525" cap="flat">
              <a:noFill/>
              <a:prstDash val="solid"/>
              <a:miter/>
            </a:ln>
          </p:spPr>
          <p:txBody>
            <a:bodyPr wrap="square" rtlCol="0" anchor="ctr">
              <a:noAutofit/>
            </a:bodyPr>
            <a:lstStyle/>
            <a:p>
              <a:endParaRPr lang="zh-CN" altLang="en-US" dirty="0">
                <a:cs typeface="+mn-ea"/>
                <a:sym typeface="+mn-lt"/>
              </a:endParaRPr>
            </a:p>
          </p:txBody>
        </p:sp>
        <p:sp>
          <p:nvSpPr>
            <p:cNvPr id="16" name="任意多边形: 形状 15">
              <a:extLst>
                <a:ext uri="{FF2B5EF4-FFF2-40B4-BE49-F238E27FC236}">
                  <a16:creationId xmlns:a16="http://schemas.microsoft.com/office/drawing/2014/main" id="{B18193B4-C7BD-79FC-52A9-5646D7EC6B02}"/>
                </a:ext>
              </a:extLst>
            </p:cNvPr>
            <p:cNvSpPr/>
            <p:nvPr userDrawn="1"/>
          </p:nvSpPr>
          <p:spPr>
            <a:xfrm>
              <a:off x="10174095" y="6747"/>
              <a:ext cx="2017905" cy="2206114"/>
            </a:xfrm>
            <a:custGeom>
              <a:avLst/>
              <a:gdLst>
                <a:gd name="connsiteX0" fmla="*/ 542246 w 2017905"/>
                <a:gd name="connsiteY0" fmla="*/ 0 h 2206114"/>
                <a:gd name="connsiteX1" fmla="*/ 659638 w 2017905"/>
                <a:gd name="connsiteY1" fmla="*/ 0 h 2206114"/>
                <a:gd name="connsiteX2" fmla="*/ 117393 w 2017905"/>
                <a:gd name="connsiteY2" fmla="*/ 542245 h 2206114"/>
                <a:gd name="connsiteX3" fmla="*/ 1663692 w 2017905"/>
                <a:gd name="connsiteY3" fmla="*/ 2088721 h 2206114"/>
                <a:gd name="connsiteX4" fmla="*/ 2017905 w 2017905"/>
                <a:gd name="connsiteY4" fmla="*/ 1734508 h 2206114"/>
                <a:gd name="connsiteX5" fmla="*/ 2017905 w 2017905"/>
                <a:gd name="connsiteY5" fmla="*/ 1851901 h 2206114"/>
                <a:gd name="connsiteX6" fmla="*/ 1663692 w 2017905"/>
                <a:gd name="connsiteY6" fmla="*/ 2206114 h 2206114"/>
                <a:gd name="connsiteX7" fmla="*/ 0 w 2017905"/>
                <a:gd name="connsiteY7" fmla="*/ 542245 h 220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905" h="2206114">
                  <a:moveTo>
                    <a:pt x="542246" y="0"/>
                  </a:moveTo>
                  <a:lnTo>
                    <a:pt x="659638" y="0"/>
                  </a:lnTo>
                  <a:lnTo>
                    <a:pt x="117393" y="542245"/>
                  </a:lnTo>
                  <a:lnTo>
                    <a:pt x="1663692" y="2088721"/>
                  </a:lnTo>
                  <a:lnTo>
                    <a:pt x="2017905" y="1734508"/>
                  </a:lnTo>
                  <a:lnTo>
                    <a:pt x="2017905" y="1851901"/>
                  </a:lnTo>
                  <a:lnTo>
                    <a:pt x="1663692" y="2206114"/>
                  </a:lnTo>
                  <a:lnTo>
                    <a:pt x="0" y="542245"/>
                  </a:lnTo>
                  <a:close/>
                </a:path>
              </a:pathLst>
            </a:custGeom>
            <a:solidFill>
              <a:schemeClr val="bg1"/>
            </a:solidFill>
            <a:ln w="9525" cap="flat">
              <a:noFill/>
              <a:prstDash val="solid"/>
              <a:miter/>
            </a:ln>
          </p:spPr>
          <p:txBody>
            <a:bodyPr wrap="square" rtlCol="0" anchor="ctr">
              <a:noAutofit/>
            </a:bodyPr>
            <a:lstStyle/>
            <a:p>
              <a:endParaRPr lang="zh-CN" altLang="en-US">
                <a:cs typeface="+mn-ea"/>
                <a:sym typeface="+mn-lt"/>
              </a:endParaRPr>
            </a:p>
          </p:txBody>
        </p:sp>
        <p:sp>
          <p:nvSpPr>
            <p:cNvPr id="17" name="任意多边形: 形状 16">
              <a:extLst>
                <a:ext uri="{FF2B5EF4-FFF2-40B4-BE49-F238E27FC236}">
                  <a16:creationId xmlns:a16="http://schemas.microsoft.com/office/drawing/2014/main" id="{A93B2D3A-9524-A547-92EB-DE8232B78211}"/>
                </a:ext>
              </a:extLst>
            </p:cNvPr>
            <p:cNvSpPr/>
            <p:nvPr userDrawn="1"/>
          </p:nvSpPr>
          <p:spPr>
            <a:xfrm>
              <a:off x="10619628" y="1208331"/>
              <a:ext cx="1572372" cy="3144744"/>
            </a:xfrm>
            <a:custGeom>
              <a:avLst/>
              <a:gdLst>
                <a:gd name="connsiteX0" fmla="*/ 1572372 w 1572372"/>
                <a:gd name="connsiteY0" fmla="*/ 0 h 3144744"/>
                <a:gd name="connsiteX1" fmla="*/ 1572372 w 1572372"/>
                <a:gd name="connsiteY1" fmla="*/ 117216 h 3144744"/>
                <a:gd name="connsiteX2" fmla="*/ 117218 w 1572372"/>
                <a:gd name="connsiteY2" fmla="*/ 1572370 h 3144744"/>
                <a:gd name="connsiteX3" fmla="*/ 1572372 w 1572372"/>
                <a:gd name="connsiteY3" fmla="*/ 3027360 h 3144744"/>
                <a:gd name="connsiteX4" fmla="*/ 1572372 w 1572372"/>
                <a:gd name="connsiteY4" fmla="*/ 3144744 h 3144744"/>
                <a:gd name="connsiteX5" fmla="*/ 0 w 1572372"/>
                <a:gd name="connsiteY5" fmla="*/ 1572370 h 314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2372" h="3144744">
                  <a:moveTo>
                    <a:pt x="1572372" y="0"/>
                  </a:moveTo>
                  <a:lnTo>
                    <a:pt x="1572372" y="117216"/>
                  </a:lnTo>
                  <a:lnTo>
                    <a:pt x="117218" y="1572370"/>
                  </a:lnTo>
                  <a:lnTo>
                    <a:pt x="1572372" y="3027360"/>
                  </a:lnTo>
                  <a:lnTo>
                    <a:pt x="1572372" y="3144744"/>
                  </a:lnTo>
                  <a:lnTo>
                    <a:pt x="0" y="1572370"/>
                  </a:lnTo>
                  <a:close/>
                </a:path>
              </a:pathLst>
            </a:custGeom>
            <a:solidFill>
              <a:schemeClr val="accent2"/>
            </a:solidFill>
            <a:ln w="9525" cap="flat">
              <a:noFill/>
              <a:prstDash val="solid"/>
              <a:miter/>
            </a:ln>
          </p:spPr>
          <p:txBody>
            <a:bodyPr wrap="square" rtlCol="0" anchor="ctr">
              <a:noAutofit/>
            </a:bodyPr>
            <a:lstStyle/>
            <a:p>
              <a:endParaRPr lang="zh-CN" altLang="en-US">
                <a:cs typeface="+mn-ea"/>
                <a:sym typeface="+mn-lt"/>
              </a:endParaRPr>
            </a:p>
          </p:txBody>
        </p:sp>
      </p:grpSp>
      <p:grpSp>
        <p:nvGrpSpPr>
          <p:cNvPr id="18" name="组合 17">
            <a:extLst>
              <a:ext uri="{FF2B5EF4-FFF2-40B4-BE49-F238E27FC236}">
                <a16:creationId xmlns:a16="http://schemas.microsoft.com/office/drawing/2014/main" id="{707AFA39-83BA-2491-4A18-305E7279CEF5}"/>
              </a:ext>
            </a:extLst>
          </p:cNvPr>
          <p:cNvGrpSpPr/>
          <p:nvPr userDrawn="1"/>
        </p:nvGrpSpPr>
        <p:grpSpPr>
          <a:xfrm flipH="1" flipV="1">
            <a:off x="0" y="2504925"/>
            <a:ext cx="2914591" cy="4353075"/>
            <a:chOff x="9277409" y="0"/>
            <a:chExt cx="2914591" cy="4353075"/>
          </a:xfrm>
        </p:grpSpPr>
        <p:sp>
          <p:nvSpPr>
            <p:cNvPr id="19" name="任意多边形: 形状 18">
              <a:extLst>
                <a:ext uri="{FF2B5EF4-FFF2-40B4-BE49-F238E27FC236}">
                  <a16:creationId xmlns:a16="http://schemas.microsoft.com/office/drawing/2014/main" id="{A1CC27CA-C4B5-2CB5-4E96-D3ADF2F95F37}"/>
                </a:ext>
              </a:extLst>
            </p:cNvPr>
            <p:cNvSpPr/>
            <p:nvPr userDrawn="1"/>
          </p:nvSpPr>
          <p:spPr>
            <a:xfrm>
              <a:off x="9277409" y="0"/>
              <a:ext cx="2914591" cy="3102798"/>
            </a:xfrm>
            <a:custGeom>
              <a:avLst/>
              <a:gdLst>
                <a:gd name="connsiteX0" fmla="*/ 542208 w 2914591"/>
                <a:gd name="connsiteY0" fmla="*/ 0 h 3102798"/>
                <a:gd name="connsiteX1" fmla="*/ 2914591 w 2914591"/>
                <a:gd name="connsiteY1" fmla="*/ 0 h 3102798"/>
                <a:gd name="connsiteX2" fmla="*/ 2914591 w 2914591"/>
                <a:gd name="connsiteY2" fmla="*/ 2748585 h 3102798"/>
                <a:gd name="connsiteX3" fmla="*/ 2560378 w 2914591"/>
                <a:gd name="connsiteY3" fmla="*/ 3102798 h 3102798"/>
                <a:gd name="connsiteX4" fmla="*/ 1969373 w 2914591"/>
                <a:gd name="connsiteY4" fmla="*/ 2511618 h 3102798"/>
                <a:gd name="connsiteX5" fmla="*/ 0 w 2914591"/>
                <a:gd name="connsiteY5" fmla="*/ 542245 h 310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591" h="3102798">
                  <a:moveTo>
                    <a:pt x="542208" y="0"/>
                  </a:moveTo>
                  <a:lnTo>
                    <a:pt x="2914591" y="0"/>
                  </a:lnTo>
                  <a:lnTo>
                    <a:pt x="2914591" y="2748585"/>
                  </a:lnTo>
                  <a:lnTo>
                    <a:pt x="2560378" y="3102798"/>
                  </a:lnTo>
                  <a:lnTo>
                    <a:pt x="1969373" y="2511618"/>
                  </a:lnTo>
                  <a:lnTo>
                    <a:pt x="0" y="542245"/>
                  </a:lnTo>
                  <a:close/>
                </a:path>
              </a:pathLst>
            </a:custGeom>
            <a:solidFill>
              <a:schemeClr val="accent1"/>
            </a:solidFill>
            <a:ln w="9525" cap="flat">
              <a:noFill/>
              <a:prstDash val="solid"/>
              <a:miter/>
            </a:ln>
          </p:spPr>
          <p:txBody>
            <a:bodyPr wrap="square" rtlCol="0" anchor="ctr">
              <a:noAutofit/>
            </a:bodyPr>
            <a:lstStyle/>
            <a:p>
              <a:endParaRPr lang="zh-CN" altLang="en-US" dirty="0">
                <a:cs typeface="+mn-ea"/>
                <a:sym typeface="+mn-lt"/>
              </a:endParaRPr>
            </a:p>
          </p:txBody>
        </p:sp>
        <p:sp>
          <p:nvSpPr>
            <p:cNvPr id="20" name="任意多边形: 形状 19">
              <a:extLst>
                <a:ext uri="{FF2B5EF4-FFF2-40B4-BE49-F238E27FC236}">
                  <a16:creationId xmlns:a16="http://schemas.microsoft.com/office/drawing/2014/main" id="{1E35F6F3-1F4E-44B5-B0CA-CDFDE25C45F0}"/>
                </a:ext>
              </a:extLst>
            </p:cNvPr>
            <p:cNvSpPr/>
            <p:nvPr userDrawn="1"/>
          </p:nvSpPr>
          <p:spPr>
            <a:xfrm>
              <a:off x="10174095" y="6747"/>
              <a:ext cx="2017905" cy="2206114"/>
            </a:xfrm>
            <a:custGeom>
              <a:avLst/>
              <a:gdLst>
                <a:gd name="connsiteX0" fmla="*/ 542246 w 2017905"/>
                <a:gd name="connsiteY0" fmla="*/ 0 h 2206114"/>
                <a:gd name="connsiteX1" fmla="*/ 659638 w 2017905"/>
                <a:gd name="connsiteY1" fmla="*/ 0 h 2206114"/>
                <a:gd name="connsiteX2" fmla="*/ 117393 w 2017905"/>
                <a:gd name="connsiteY2" fmla="*/ 542245 h 2206114"/>
                <a:gd name="connsiteX3" fmla="*/ 1663692 w 2017905"/>
                <a:gd name="connsiteY3" fmla="*/ 2088721 h 2206114"/>
                <a:gd name="connsiteX4" fmla="*/ 2017905 w 2017905"/>
                <a:gd name="connsiteY4" fmla="*/ 1734508 h 2206114"/>
                <a:gd name="connsiteX5" fmla="*/ 2017905 w 2017905"/>
                <a:gd name="connsiteY5" fmla="*/ 1851901 h 2206114"/>
                <a:gd name="connsiteX6" fmla="*/ 1663692 w 2017905"/>
                <a:gd name="connsiteY6" fmla="*/ 2206114 h 2206114"/>
                <a:gd name="connsiteX7" fmla="*/ 0 w 2017905"/>
                <a:gd name="connsiteY7" fmla="*/ 542245 h 220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905" h="2206114">
                  <a:moveTo>
                    <a:pt x="542246" y="0"/>
                  </a:moveTo>
                  <a:lnTo>
                    <a:pt x="659638" y="0"/>
                  </a:lnTo>
                  <a:lnTo>
                    <a:pt x="117393" y="542245"/>
                  </a:lnTo>
                  <a:lnTo>
                    <a:pt x="1663692" y="2088721"/>
                  </a:lnTo>
                  <a:lnTo>
                    <a:pt x="2017905" y="1734508"/>
                  </a:lnTo>
                  <a:lnTo>
                    <a:pt x="2017905" y="1851901"/>
                  </a:lnTo>
                  <a:lnTo>
                    <a:pt x="1663692" y="2206114"/>
                  </a:lnTo>
                  <a:lnTo>
                    <a:pt x="0" y="542245"/>
                  </a:lnTo>
                  <a:close/>
                </a:path>
              </a:pathLst>
            </a:custGeom>
            <a:solidFill>
              <a:schemeClr val="bg1"/>
            </a:solidFill>
            <a:ln w="9525" cap="flat">
              <a:noFill/>
              <a:prstDash val="solid"/>
              <a:miter/>
            </a:ln>
          </p:spPr>
          <p:txBody>
            <a:bodyPr wrap="square" rtlCol="0" anchor="ctr">
              <a:noAutofit/>
            </a:bodyPr>
            <a:lstStyle/>
            <a:p>
              <a:endParaRPr lang="zh-CN" altLang="en-US">
                <a:cs typeface="+mn-ea"/>
                <a:sym typeface="+mn-lt"/>
              </a:endParaRPr>
            </a:p>
          </p:txBody>
        </p:sp>
        <p:sp>
          <p:nvSpPr>
            <p:cNvPr id="21" name="任意多边形: 形状 20">
              <a:extLst>
                <a:ext uri="{FF2B5EF4-FFF2-40B4-BE49-F238E27FC236}">
                  <a16:creationId xmlns:a16="http://schemas.microsoft.com/office/drawing/2014/main" id="{AD8DEA31-5C04-8271-72DE-FE85139B9C6B}"/>
                </a:ext>
              </a:extLst>
            </p:cNvPr>
            <p:cNvSpPr/>
            <p:nvPr userDrawn="1"/>
          </p:nvSpPr>
          <p:spPr>
            <a:xfrm>
              <a:off x="10619628" y="1208331"/>
              <a:ext cx="1572372" cy="3144744"/>
            </a:xfrm>
            <a:custGeom>
              <a:avLst/>
              <a:gdLst>
                <a:gd name="connsiteX0" fmla="*/ 1572372 w 1572372"/>
                <a:gd name="connsiteY0" fmla="*/ 0 h 3144744"/>
                <a:gd name="connsiteX1" fmla="*/ 1572372 w 1572372"/>
                <a:gd name="connsiteY1" fmla="*/ 117216 h 3144744"/>
                <a:gd name="connsiteX2" fmla="*/ 117218 w 1572372"/>
                <a:gd name="connsiteY2" fmla="*/ 1572370 h 3144744"/>
                <a:gd name="connsiteX3" fmla="*/ 1572372 w 1572372"/>
                <a:gd name="connsiteY3" fmla="*/ 3027360 h 3144744"/>
                <a:gd name="connsiteX4" fmla="*/ 1572372 w 1572372"/>
                <a:gd name="connsiteY4" fmla="*/ 3144744 h 3144744"/>
                <a:gd name="connsiteX5" fmla="*/ 0 w 1572372"/>
                <a:gd name="connsiteY5" fmla="*/ 1572370 h 314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2372" h="3144744">
                  <a:moveTo>
                    <a:pt x="1572372" y="0"/>
                  </a:moveTo>
                  <a:lnTo>
                    <a:pt x="1572372" y="117216"/>
                  </a:lnTo>
                  <a:lnTo>
                    <a:pt x="117218" y="1572370"/>
                  </a:lnTo>
                  <a:lnTo>
                    <a:pt x="1572372" y="3027360"/>
                  </a:lnTo>
                  <a:lnTo>
                    <a:pt x="1572372" y="3144744"/>
                  </a:lnTo>
                  <a:lnTo>
                    <a:pt x="0" y="1572370"/>
                  </a:lnTo>
                  <a:close/>
                </a:path>
              </a:pathLst>
            </a:custGeom>
            <a:solidFill>
              <a:schemeClr val="accent2"/>
            </a:solidFill>
            <a:ln w="9525" cap="flat">
              <a:noFill/>
              <a:prstDash val="solid"/>
              <a:miter/>
            </a:ln>
          </p:spPr>
          <p:txBody>
            <a:bodyPr wrap="square" rtlCol="0" anchor="ctr">
              <a:noAutofit/>
            </a:bodyPr>
            <a:lstStyle/>
            <a:p>
              <a:endParaRPr lang="zh-CN" altLang="en-US">
                <a:cs typeface="+mn-ea"/>
                <a:sym typeface="+mn-lt"/>
              </a:endParaRPr>
            </a:p>
          </p:txBody>
        </p:sp>
      </p:gr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00CB142E-244C-A6D9-5433-F970B9B06BE4}"/>
              </a:ext>
            </a:extLst>
          </p:cNvPr>
          <p:cNvGrpSpPr/>
          <p:nvPr userDrawn="1"/>
        </p:nvGrpSpPr>
        <p:grpSpPr>
          <a:xfrm>
            <a:off x="451834" y="529446"/>
            <a:ext cx="11288332" cy="5799109"/>
            <a:chOff x="552450" y="527972"/>
            <a:chExt cx="11288332" cy="5799109"/>
          </a:xfrm>
        </p:grpSpPr>
        <p:sp>
          <p:nvSpPr>
            <p:cNvPr id="4" name="任意多边形: 形状 3">
              <a:extLst>
                <a:ext uri="{FF2B5EF4-FFF2-40B4-BE49-F238E27FC236}">
                  <a16:creationId xmlns:a16="http://schemas.microsoft.com/office/drawing/2014/main" id="{5535EB10-B028-8D6E-51E3-866F40BD1B25}"/>
                </a:ext>
              </a:extLst>
            </p:cNvPr>
            <p:cNvSpPr/>
            <p:nvPr userDrawn="1"/>
          </p:nvSpPr>
          <p:spPr>
            <a:xfrm>
              <a:off x="552450" y="527972"/>
              <a:ext cx="8916673" cy="3592997"/>
            </a:xfrm>
            <a:custGeom>
              <a:avLst/>
              <a:gdLst>
                <a:gd name="connsiteX0" fmla="*/ 3948112 w 3948112"/>
                <a:gd name="connsiteY0" fmla="*/ 0 h 882586"/>
                <a:gd name="connsiteX1" fmla="*/ 0 w 3948112"/>
                <a:gd name="connsiteY1" fmla="*/ 0 h 882586"/>
                <a:gd name="connsiteX2" fmla="*/ 0 w 3948112"/>
                <a:gd name="connsiteY2" fmla="*/ 882587 h 882586"/>
              </a:gdLst>
              <a:ahLst/>
              <a:cxnLst>
                <a:cxn ang="0">
                  <a:pos x="connsiteX0" y="connsiteY0"/>
                </a:cxn>
                <a:cxn ang="0">
                  <a:pos x="connsiteX1" y="connsiteY1"/>
                </a:cxn>
                <a:cxn ang="0">
                  <a:pos x="connsiteX2" y="connsiteY2"/>
                </a:cxn>
              </a:cxnLst>
              <a:rect l="l" t="t" r="r" b="b"/>
              <a:pathLst>
                <a:path w="3948112" h="882586">
                  <a:moveTo>
                    <a:pt x="3948112" y="0"/>
                  </a:moveTo>
                  <a:lnTo>
                    <a:pt x="0" y="0"/>
                  </a:lnTo>
                  <a:lnTo>
                    <a:pt x="0" y="882587"/>
                  </a:lnTo>
                </a:path>
              </a:pathLst>
            </a:custGeom>
            <a:noFill/>
            <a:ln w="25400" cap="flat">
              <a:solidFill>
                <a:schemeClr val="accent1"/>
              </a:solidFill>
              <a:prstDash val="solid"/>
              <a:miter/>
            </a:ln>
          </p:spPr>
          <p:txBody>
            <a:bodyPr rtlCol="0" anchor="ctr"/>
            <a:lstStyle/>
            <a:p>
              <a:endParaRPr lang="zh-CN" altLang="en-US">
                <a:cs typeface="+mn-ea"/>
                <a:sym typeface="+mn-lt"/>
              </a:endParaRPr>
            </a:p>
          </p:txBody>
        </p:sp>
        <p:sp>
          <p:nvSpPr>
            <p:cNvPr id="5" name="任意多边形: 形状 4">
              <a:extLst>
                <a:ext uri="{FF2B5EF4-FFF2-40B4-BE49-F238E27FC236}">
                  <a16:creationId xmlns:a16="http://schemas.microsoft.com/office/drawing/2014/main" id="{B01BEC57-D9FB-F3C5-1FFA-C48F3ABB6A72}"/>
                </a:ext>
              </a:extLst>
            </p:cNvPr>
            <p:cNvSpPr/>
            <p:nvPr userDrawn="1"/>
          </p:nvSpPr>
          <p:spPr>
            <a:xfrm>
              <a:off x="2868345" y="2734084"/>
              <a:ext cx="8972437" cy="3592997"/>
            </a:xfrm>
            <a:custGeom>
              <a:avLst/>
              <a:gdLst>
                <a:gd name="connsiteX0" fmla="*/ 0 w 4031741"/>
                <a:gd name="connsiteY0" fmla="*/ 882586 h 882586"/>
                <a:gd name="connsiteX1" fmla="*/ 4031742 w 4031741"/>
                <a:gd name="connsiteY1" fmla="*/ 882586 h 882586"/>
                <a:gd name="connsiteX2" fmla="*/ 4031742 w 4031741"/>
                <a:gd name="connsiteY2" fmla="*/ 0 h 882586"/>
              </a:gdLst>
              <a:ahLst/>
              <a:cxnLst>
                <a:cxn ang="0">
                  <a:pos x="connsiteX0" y="connsiteY0"/>
                </a:cxn>
                <a:cxn ang="0">
                  <a:pos x="connsiteX1" y="connsiteY1"/>
                </a:cxn>
                <a:cxn ang="0">
                  <a:pos x="connsiteX2" y="connsiteY2"/>
                </a:cxn>
              </a:cxnLst>
              <a:rect l="l" t="t" r="r" b="b"/>
              <a:pathLst>
                <a:path w="4031741" h="882586">
                  <a:moveTo>
                    <a:pt x="0" y="882586"/>
                  </a:moveTo>
                  <a:lnTo>
                    <a:pt x="4031742" y="882586"/>
                  </a:lnTo>
                  <a:lnTo>
                    <a:pt x="4031742" y="0"/>
                  </a:lnTo>
                </a:path>
              </a:pathLst>
            </a:custGeom>
            <a:noFill/>
            <a:ln w="25400" cap="flat">
              <a:solidFill>
                <a:schemeClr val="accent1"/>
              </a:solidFill>
              <a:prstDash val="solid"/>
              <a:miter/>
            </a:ln>
          </p:spPr>
          <p:txBody>
            <a:bodyPr rtlCol="0" anchor="ctr"/>
            <a:lstStyle/>
            <a:p>
              <a:endParaRPr lang="zh-CN" altLang="en-US">
                <a:cs typeface="+mn-ea"/>
                <a:sym typeface="+mn-lt"/>
              </a:endParaRPr>
            </a:p>
          </p:txBody>
        </p:sp>
      </p:grpSp>
      <p:grpSp>
        <p:nvGrpSpPr>
          <p:cNvPr id="6" name="组合 5">
            <a:extLst>
              <a:ext uri="{FF2B5EF4-FFF2-40B4-BE49-F238E27FC236}">
                <a16:creationId xmlns:a16="http://schemas.microsoft.com/office/drawing/2014/main" id="{F289BB02-7EDB-41B1-5B3D-C66E1C7357D5}"/>
              </a:ext>
            </a:extLst>
          </p:cNvPr>
          <p:cNvGrpSpPr/>
          <p:nvPr userDrawn="1"/>
        </p:nvGrpSpPr>
        <p:grpSpPr>
          <a:xfrm>
            <a:off x="9277409" y="0"/>
            <a:ext cx="2914591" cy="4353075"/>
            <a:chOff x="9277409" y="0"/>
            <a:chExt cx="2914591" cy="4353075"/>
          </a:xfrm>
        </p:grpSpPr>
        <p:sp>
          <p:nvSpPr>
            <p:cNvPr id="15" name="任意多边形: 形状 14">
              <a:extLst>
                <a:ext uri="{FF2B5EF4-FFF2-40B4-BE49-F238E27FC236}">
                  <a16:creationId xmlns:a16="http://schemas.microsoft.com/office/drawing/2014/main" id="{2114D1E6-A429-9953-393C-9AA0E5543E6E}"/>
                </a:ext>
              </a:extLst>
            </p:cNvPr>
            <p:cNvSpPr/>
            <p:nvPr userDrawn="1"/>
          </p:nvSpPr>
          <p:spPr>
            <a:xfrm>
              <a:off x="9277409" y="0"/>
              <a:ext cx="2914591" cy="3102798"/>
            </a:xfrm>
            <a:custGeom>
              <a:avLst/>
              <a:gdLst>
                <a:gd name="connsiteX0" fmla="*/ 542208 w 2914591"/>
                <a:gd name="connsiteY0" fmla="*/ 0 h 3102798"/>
                <a:gd name="connsiteX1" fmla="*/ 2914591 w 2914591"/>
                <a:gd name="connsiteY1" fmla="*/ 0 h 3102798"/>
                <a:gd name="connsiteX2" fmla="*/ 2914591 w 2914591"/>
                <a:gd name="connsiteY2" fmla="*/ 2748585 h 3102798"/>
                <a:gd name="connsiteX3" fmla="*/ 2560378 w 2914591"/>
                <a:gd name="connsiteY3" fmla="*/ 3102798 h 3102798"/>
                <a:gd name="connsiteX4" fmla="*/ 1969373 w 2914591"/>
                <a:gd name="connsiteY4" fmla="*/ 2511618 h 3102798"/>
                <a:gd name="connsiteX5" fmla="*/ 0 w 2914591"/>
                <a:gd name="connsiteY5" fmla="*/ 542245 h 310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591" h="3102798">
                  <a:moveTo>
                    <a:pt x="542208" y="0"/>
                  </a:moveTo>
                  <a:lnTo>
                    <a:pt x="2914591" y="0"/>
                  </a:lnTo>
                  <a:lnTo>
                    <a:pt x="2914591" y="2748585"/>
                  </a:lnTo>
                  <a:lnTo>
                    <a:pt x="2560378" y="3102798"/>
                  </a:lnTo>
                  <a:lnTo>
                    <a:pt x="1969373" y="2511618"/>
                  </a:lnTo>
                  <a:lnTo>
                    <a:pt x="0" y="542245"/>
                  </a:lnTo>
                  <a:close/>
                </a:path>
              </a:pathLst>
            </a:custGeom>
            <a:solidFill>
              <a:schemeClr val="accent1"/>
            </a:solidFill>
            <a:ln w="9525" cap="flat">
              <a:noFill/>
              <a:prstDash val="solid"/>
              <a:miter/>
            </a:ln>
          </p:spPr>
          <p:txBody>
            <a:bodyPr wrap="square" rtlCol="0" anchor="ctr">
              <a:noAutofit/>
            </a:bodyPr>
            <a:lstStyle/>
            <a:p>
              <a:endParaRPr lang="zh-CN" altLang="en-US" dirty="0">
                <a:cs typeface="+mn-ea"/>
                <a:sym typeface="+mn-lt"/>
              </a:endParaRPr>
            </a:p>
          </p:txBody>
        </p:sp>
        <p:sp>
          <p:nvSpPr>
            <p:cNvPr id="16" name="任意多边形: 形状 15">
              <a:extLst>
                <a:ext uri="{FF2B5EF4-FFF2-40B4-BE49-F238E27FC236}">
                  <a16:creationId xmlns:a16="http://schemas.microsoft.com/office/drawing/2014/main" id="{B18193B4-C7BD-79FC-52A9-5646D7EC6B02}"/>
                </a:ext>
              </a:extLst>
            </p:cNvPr>
            <p:cNvSpPr/>
            <p:nvPr userDrawn="1"/>
          </p:nvSpPr>
          <p:spPr>
            <a:xfrm>
              <a:off x="10174095" y="6747"/>
              <a:ext cx="2017905" cy="2206114"/>
            </a:xfrm>
            <a:custGeom>
              <a:avLst/>
              <a:gdLst>
                <a:gd name="connsiteX0" fmla="*/ 542246 w 2017905"/>
                <a:gd name="connsiteY0" fmla="*/ 0 h 2206114"/>
                <a:gd name="connsiteX1" fmla="*/ 659638 w 2017905"/>
                <a:gd name="connsiteY1" fmla="*/ 0 h 2206114"/>
                <a:gd name="connsiteX2" fmla="*/ 117393 w 2017905"/>
                <a:gd name="connsiteY2" fmla="*/ 542245 h 2206114"/>
                <a:gd name="connsiteX3" fmla="*/ 1663692 w 2017905"/>
                <a:gd name="connsiteY3" fmla="*/ 2088721 h 2206114"/>
                <a:gd name="connsiteX4" fmla="*/ 2017905 w 2017905"/>
                <a:gd name="connsiteY4" fmla="*/ 1734508 h 2206114"/>
                <a:gd name="connsiteX5" fmla="*/ 2017905 w 2017905"/>
                <a:gd name="connsiteY5" fmla="*/ 1851901 h 2206114"/>
                <a:gd name="connsiteX6" fmla="*/ 1663692 w 2017905"/>
                <a:gd name="connsiteY6" fmla="*/ 2206114 h 2206114"/>
                <a:gd name="connsiteX7" fmla="*/ 0 w 2017905"/>
                <a:gd name="connsiteY7" fmla="*/ 542245 h 220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905" h="2206114">
                  <a:moveTo>
                    <a:pt x="542246" y="0"/>
                  </a:moveTo>
                  <a:lnTo>
                    <a:pt x="659638" y="0"/>
                  </a:lnTo>
                  <a:lnTo>
                    <a:pt x="117393" y="542245"/>
                  </a:lnTo>
                  <a:lnTo>
                    <a:pt x="1663692" y="2088721"/>
                  </a:lnTo>
                  <a:lnTo>
                    <a:pt x="2017905" y="1734508"/>
                  </a:lnTo>
                  <a:lnTo>
                    <a:pt x="2017905" y="1851901"/>
                  </a:lnTo>
                  <a:lnTo>
                    <a:pt x="1663692" y="2206114"/>
                  </a:lnTo>
                  <a:lnTo>
                    <a:pt x="0" y="542245"/>
                  </a:lnTo>
                  <a:close/>
                </a:path>
              </a:pathLst>
            </a:custGeom>
            <a:solidFill>
              <a:schemeClr val="bg1"/>
            </a:solidFill>
            <a:ln w="9525" cap="flat">
              <a:noFill/>
              <a:prstDash val="solid"/>
              <a:miter/>
            </a:ln>
          </p:spPr>
          <p:txBody>
            <a:bodyPr wrap="square" rtlCol="0" anchor="ctr">
              <a:noAutofit/>
            </a:bodyPr>
            <a:lstStyle/>
            <a:p>
              <a:endParaRPr lang="zh-CN" altLang="en-US">
                <a:cs typeface="+mn-ea"/>
                <a:sym typeface="+mn-lt"/>
              </a:endParaRPr>
            </a:p>
          </p:txBody>
        </p:sp>
        <p:sp>
          <p:nvSpPr>
            <p:cNvPr id="17" name="任意多边形: 形状 16">
              <a:extLst>
                <a:ext uri="{FF2B5EF4-FFF2-40B4-BE49-F238E27FC236}">
                  <a16:creationId xmlns:a16="http://schemas.microsoft.com/office/drawing/2014/main" id="{A93B2D3A-9524-A547-92EB-DE8232B78211}"/>
                </a:ext>
              </a:extLst>
            </p:cNvPr>
            <p:cNvSpPr/>
            <p:nvPr userDrawn="1"/>
          </p:nvSpPr>
          <p:spPr>
            <a:xfrm>
              <a:off x="10619628" y="1208331"/>
              <a:ext cx="1572372" cy="3144744"/>
            </a:xfrm>
            <a:custGeom>
              <a:avLst/>
              <a:gdLst>
                <a:gd name="connsiteX0" fmla="*/ 1572372 w 1572372"/>
                <a:gd name="connsiteY0" fmla="*/ 0 h 3144744"/>
                <a:gd name="connsiteX1" fmla="*/ 1572372 w 1572372"/>
                <a:gd name="connsiteY1" fmla="*/ 117216 h 3144744"/>
                <a:gd name="connsiteX2" fmla="*/ 117218 w 1572372"/>
                <a:gd name="connsiteY2" fmla="*/ 1572370 h 3144744"/>
                <a:gd name="connsiteX3" fmla="*/ 1572372 w 1572372"/>
                <a:gd name="connsiteY3" fmla="*/ 3027360 h 3144744"/>
                <a:gd name="connsiteX4" fmla="*/ 1572372 w 1572372"/>
                <a:gd name="connsiteY4" fmla="*/ 3144744 h 3144744"/>
                <a:gd name="connsiteX5" fmla="*/ 0 w 1572372"/>
                <a:gd name="connsiteY5" fmla="*/ 1572370 h 314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2372" h="3144744">
                  <a:moveTo>
                    <a:pt x="1572372" y="0"/>
                  </a:moveTo>
                  <a:lnTo>
                    <a:pt x="1572372" y="117216"/>
                  </a:lnTo>
                  <a:lnTo>
                    <a:pt x="117218" y="1572370"/>
                  </a:lnTo>
                  <a:lnTo>
                    <a:pt x="1572372" y="3027360"/>
                  </a:lnTo>
                  <a:lnTo>
                    <a:pt x="1572372" y="3144744"/>
                  </a:lnTo>
                  <a:lnTo>
                    <a:pt x="0" y="1572370"/>
                  </a:lnTo>
                  <a:close/>
                </a:path>
              </a:pathLst>
            </a:custGeom>
            <a:solidFill>
              <a:schemeClr val="accent2"/>
            </a:solidFill>
            <a:ln w="9525" cap="flat">
              <a:noFill/>
              <a:prstDash val="solid"/>
              <a:miter/>
            </a:ln>
          </p:spPr>
          <p:txBody>
            <a:bodyPr wrap="square" rtlCol="0" anchor="ctr">
              <a:noAutofit/>
            </a:bodyPr>
            <a:lstStyle/>
            <a:p>
              <a:endParaRPr lang="zh-CN" altLang="en-US">
                <a:cs typeface="+mn-ea"/>
                <a:sym typeface="+mn-lt"/>
              </a:endParaRPr>
            </a:p>
          </p:txBody>
        </p:sp>
      </p:grpSp>
      <p:grpSp>
        <p:nvGrpSpPr>
          <p:cNvPr id="18" name="组合 17">
            <a:extLst>
              <a:ext uri="{FF2B5EF4-FFF2-40B4-BE49-F238E27FC236}">
                <a16:creationId xmlns:a16="http://schemas.microsoft.com/office/drawing/2014/main" id="{707AFA39-83BA-2491-4A18-305E7279CEF5}"/>
              </a:ext>
            </a:extLst>
          </p:cNvPr>
          <p:cNvGrpSpPr/>
          <p:nvPr userDrawn="1"/>
        </p:nvGrpSpPr>
        <p:grpSpPr>
          <a:xfrm flipH="1" flipV="1">
            <a:off x="0" y="2504925"/>
            <a:ext cx="2914591" cy="4353075"/>
            <a:chOff x="9277409" y="0"/>
            <a:chExt cx="2914591" cy="4353075"/>
          </a:xfrm>
        </p:grpSpPr>
        <p:sp>
          <p:nvSpPr>
            <p:cNvPr id="19" name="任意多边形: 形状 18">
              <a:extLst>
                <a:ext uri="{FF2B5EF4-FFF2-40B4-BE49-F238E27FC236}">
                  <a16:creationId xmlns:a16="http://schemas.microsoft.com/office/drawing/2014/main" id="{A1CC27CA-C4B5-2CB5-4E96-D3ADF2F95F37}"/>
                </a:ext>
              </a:extLst>
            </p:cNvPr>
            <p:cNvSpPr/>
            <p:nvPr userDrawn="1"/>
          </p:nvSpPr>
          <p:spPr>
            <a:xfrm>
              <a:off x="9277409" y="0"/>
              <a:ext cx="2914591" cy="3102798"/>
            </a:xfrm>
            <a:custGeom>
              <a:avLst/>
              <a:gdLst>
                <a:gd name="connsiteX0" fmla="*/ 542208 w 2914591"/>
                <a:gd name="connsiteY0" fmla="*/ 0 h 3102798"/>
                <a:gd name="connsiteX1" fmla="*/ 2914591 w 2914591"/>
                <a:gd name="connsiteY1" fmla="*/ 0 h 3102798"/>
                <a:gd name="connsiteX2" fmla="*/ 2914591 w 2914591"/>
                <a:gd name="connsiteY2" fmla="*/ 2748585 h 3102798"/>
                <a:gd name="connsiteX3" fmla="*/ 2560378 w 2914591"/>
                <a:gd name="connsiteY3" fmla="*/ 3102798 h 3102798"/>
                <a:gd name="connsiteX4" fmla="*/ 1969373 w 2914591"/>
                <a:gd name="connsiteY4" fmla="*/ 2511618 h 3102798"/>
                <a:gd name="connsiteX5" fmla="*/ 0 w 2914591"/>
                <a:gd name="connsiteY5" fmla="*/ 542245 h 310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591" h="3102798">
                  <a:moveTo>
                    <a:pt x="542208" y="0"/>
                  </a:moveTo>
                  <a:lnTo>
                    <a:pt x="2914591" y="0"/>
                  </a:lnTo>
                  <a:lnTo>
                    <a:pt x="2914591" y="2748585"/>
                  </a:lnTo>
                  <a:lnTo>
                    <a:pt x="2560378" y="3102798"/>
                  </a:lnTo>
                  <a:lnTo>
                    <a:pt x="1969373" y="2511618"/>
                  </a:lnTo>
                  <a:lnTo>
                    <a:pt x="0" y="542245"/>
                  </a:lnTo>
                  <a:close/>
                </a:path>
              </a:pathLst>
            </a:custGeom>
            <a:solidFill>
              <a:schemeClr val="accent1"/>
            </a:solidFill>
            <a:ln w="9525" cap="flat">
              <a:noFill/>
              <a:prstDash val="solid"/>
              <a:miter/>
            </a:ln>
          </p:spPr>
          <p:txBody>
            <a:bodyPr wrap="square" rtlCol="0" anchor="ctr">
              <a:noAutofit/>
            </a:bodyPr>
            <a:lstStyle/>
            <a:p>
              <a:endParaRPr lang="zh-CN" altLang="en-US" dirty="0">
                <a:cs typeface="+mn-ea"/>
                <a:sym typeface="+mn-lt"/>
              </a:endParaRPr>
            </a:p>
          </p:txBody>
        </p:sp>
        <p:sp>
          <p:nvSpPr>
            <p:cNvPr id="20" name="任意多边形: 形状 19">
              <a:extLst>
                <a:ext uri="{FF2B5EF4-FFF2-40B4-BE49-F238E27FC236}">
                  <a16:creationId xmlns:a16="http://schemas.microsoft.com/office/drawing/2014/main" id="{1E35F6F3-1F4E-44B5-B0CA-CDFDE25C45F0}"/>
                </a:ext>
              </a:extLst>
            </p:cNvPr>
            <p:cNvSpPr/>
            <p:nvPr userDrawn="1"/>
          </p:nvSpPr>
          <p:spPr>
            <a:xfrm>
              <a:off x="10174095" y="6747"/>
              <a:ext cx="2017905" cy="2206114"/>
            </a:xfrm>
            <a:custGeom>
              <a:avLst/>
              <a:gdLst>
                <a:gd name="connsiteX0" fmla="*/ 542246 w 2017905"/>
                <a:gd name="connsiteY0" fmla="*/ 0 h 2206114"/>
                <a:gd name="connsiteX1" fmla="*/ 659638 w 2017905"/>
                <a:gd name="connsiteY1" fmla="*/ 0 h 2206114"/>
                <a:gd name="connsiteX2" fmla="*/ 117393 w 2017905"/>
                <a:gd name="connsiteY2" fmla="*/ 542245 h 2206114"/>
                <a:gd name="connsiteX3" fmla="*/ 1663692 w 2017905"/>
                <a:gd name="connsiteY3" fmla="*/ 2088721 h 2206114"/>
                <a:gd name="connsiteX4" fmla="*/ 2017905 w 2017905"/>
                <a:gd name="connsiteY4" fmla="*/ 1734508 h 2206114"/>
                <a:gd name="connsiteX5" fmla="*/ 2017905 w 2017905"/>
                <a:gd name="connsiteY5" fmla="*/ 1851901 h 2206114"/>
                <a:gd name="connsiteX6" fmla="*/ 1663692 w 2017905"/>
                <a:gd name="connsiteY6" fmla="*/ 2206114 h 2206114"/>
                <a:gd name="connsiteX7" fmla="*/ 0 w 2017905"/>
                <a:gd name="connsiteY7" fmla="*/ 542245 h 220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7905" h="2206114">
                  <a:moveTo>
                    <a:pt x="542246" y="0"/>
                  </a:moveTo>
                  <a:lnTo>
                    <a:pt x="659638" y="0"/>
                  </a:lnTo>
                  <a:lnTo>
                    <a:pt x="117393" y="542245"/>
                  </a:lnTo>
                  <a:lnTo>
                    <a:pt x="1663692" y="2088721"/>
                  </a:lnTo>
                  <a:lnTo>
                    <a:pt x="2017905" y="1734508"/>
                  </a:lnTo>
                  <a:lnTo>
                    <a:pt x="2017905" y="1851901"/>
                  </a:lnTo>
                  <a:lnTo>
                    <a:pt x="1663692" y="2206114"/>
                  </a:lnTo>
                  <a:lnTo>
                    <a:pt x="0" y="542245"/>
                  </a:lnTo>
                  <a:close/>
                </a:path>
              </a:pathLst>
            </a:custGeom>
            <a:solidFill>
              <a:schemeClr val="bg1"/>
            </a:solidFill>
            <a:ln w="9525" cap="flat">
              <a:noFill/>
              <a:prstDash val="solid"/>
              <a:miter/>
            </a:ln>
          </p:spPr>
          <p:txBody>
            <a:bodyPr wrap="square" rtlCol="0" anchor="ctr">
              <a:noAutofit/>
            </a:bodyPr>
            <a:lstStyle/>
            <a:p>
              <a:endParaRPr lang="zh-CN" altLang="en-US">
                <a:cs typeface="+mn-ea"/>
                <a:sym typeface="+mn-lt"/>
              </a:endParaRPr>
            </a:p>
          </p:txBody>
        </p:sp>
        <p:sp>
          <p:nvSpPr>
            <p:cNvPr id="21" name="任意多边形: 形状 20">
              <a:extLst>
                <a:ext uri="{FF2B5EF4-FFF2-40B4-BE49-F238E27FC236}">
                  <a16:creationId xmlns:a16="http://schemas.microsoft.com/office/drawing/2014/main" id="{AD8DEA31-5C04-8271-72DE-FE85139B9C6B}"/>
                </a:ext>
              </a:extLst>
            </p:cNvPr>
            <p:cNvSpPr/>
            <p:nvPr userDrawn="1"/>
          </p:nvSpPr>
          <p:spPr>
            <a:xfrm>
              <a:off x="10619628" y="1208331"/>
              <a:ext cx="1572372" cy="3144744"/>
            </a:xfrm>
            <a:custGeom>
              <a:avLst/>
              <a:gdLst>
                <a:gd name="connsiteX0" fmla="*/ 1572372 w 1572372"/>
                <a:gd name="connsiteY0" fmla="*/ 0 h 3144744"/>
                <a:gd name="connsiteX1" fmla="*/ 1572372 w 1572372"/>
                <a:gd name="connsiteY1" fmla="*/ 117216 h 3144744"/>
                <a:gd name="connsiteX2" fmla="*/ 117218 w 1572372"/>
                <a:gd name="connsiteY2" fmla="*/ 1572370 h 3144744"/>
                <a:gd name="connsiteX3" fmla="*/ 1572372 w 1572372"/>
                <a:gd name="connsiteY3" fmla="*/ 3027360 h 3144744"/>
                <a:gd name="connsiteX4" fmla="*/ 1572372 w 1572372"/>
                <a:gd name="connsiteY4" fmla="*/ 3144744 h 3144744"/>
                <a:gd name="connsiteX5" fmla="*/ 0 w 1572372"/>
                <a:gd name="connsiteY5" fmla="*/ 1572370 h 314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2372" h="3144744">
                  <a:moveTo>
                    <a:pt x="1572372" y="0"/>
                  </a:moveTo>
                  <a:lnTo>
                    <a:pt x="1572372" y="117216"/>
                  </a:lnTo>
                  <a:lnTo>
                    <a:pt x="117218" y="1572370"/>
                  </a:lnTo>
                  <a:lnTo>
                    <a:pt x="1572372" y="3027360"/>
                  </a:lnTo>
                  <a:lnTo>
                    <a:pt x="1572372" y="3144744"/>
                  </a:lnTo>
                  <a:lnTo>
                    <a:pt x="0" y="1572370"/>
                  </a:lnTo>
                  <a:close/>
                </a:path>
              </a:pathLst>
            </a:custGeom>
            <a:solidFill>
              <a:schemeClr val="accent2"/>
            </a:solidFill>
            <a:ln w="9525" cap="flat">
              <a:noFill/>
              <a:prstDash val="solid"/>
              <a:miter/>
            </a:ln>
          </p:spPr>
          <p:txBody>
            <a:bodyPr wrap="square" rtlCol="0" anchor="ctr">
              <a:noAutofit/>
            </a:bodyPr>
            <a:lstStyle/>
            <a:p>
              <a:endParaRPr lang="zh-CN" altLang="en-US">
                <a:cs typeface="+mn-ea"/>
                <a:sym typeface="+mn-lt"/>
              </a:endParaRPr>
            </a:p>
          </p:txBody>
        </p:sp>
      </p:grpSp>
    </p:spTree>
    <p:extLst>
      <p:ext uri="{BB962C8B-B14F-4D97-AF65-F5344CB8AC3E}">
        <p14:creationId xmlns:p14="http://schemas.microsoft.com/office/powerpoint/2010/main" val="16267858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sp>
        <p:nvSpPr>
          <p:cNvPr id="15" name="等腰三角形 14"/>
          <p:cNvSpPr/>
          <p:nvPr userDrawn="1"/>
        </p:nvSpPr>
        <p:spPr>
          <a:xfrm rot="5400000">
            <a:off x="-34132" y="455670"/>
            <a:ext cx="550864" cy="49212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AFA6"/>
              </a:solidFill>
            </a:endParaRPr>
          </a:p>
        </p:txBody>
      </p:sp>
      <p:sp>
        <p:nvSpPr>
          <p:cNvPr id="16" name="箭头: 五边形 15"/>
          <p:cNvSpPr/>
          <p:nvPr userDrawn="1"/>
        </p:nvSpPr>
        <p:spPr>
          <a:xfrm flipH="1">
            <a:off x="10921364" y="6397506"/>
            <a:ext cx="1270633" cy="357242"/>
          </a:xfrm>
          <a:prstGeom prst="homePlat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AFA6"/>
              </a:solidFill>
            </a:endParaRPr>
          </a:p>
        </p:txBody>
      </p:sp>
      <p:sp>
        <p:nvSpPr>
          <p:cNvPr id="17" name="Shape 13"/>
          <p:cNvSpPr txBox="1"/>
          <p:nvPr userDrawn="1"/>
        </p:nvSpPr>
        <p:spPr>
          <a:xfrm>
            <a:off x="11008324" y="6437637"/>
            <a:ext cx="1096712" cy="276981"/>
          </a:xfrm>
          <a:prstGeom prst="rect">
            <a:avLst/>
          </a:prstGeom>
          <a:noFill/>
          <a:ln>
            <a:noFill/>
          </a:ln>
        </p:spPr>
        <p:txBody>
          <a:bodyPr lIns="91413" tIns="45700" rIns="91413" bIns="45700" anchor="ctr" anchorCtr="0">
            <a:noAutofit/>
          </a:bodyPr>
          <a:lstStyle/>
          <a:p>
            <a:pPr marL="0" marR="0" lvl="0" indent="0" algn="ctr" rtl="0">
              <a:spcBef>
                <a:spcPts val="0"/>
              </a:spcBef>
              <a:buSzPct val="25000"/>
              <a:buNone/>
            </a:pPr>
            <a:r>
              <a:rPr lang="zh-CN" altLang="en-US" sz="1100" b="0" i="0" u="none" strike="noStrike" cap="none" spc="0" baseline="0" dirty="0">
                <a:solidFill>
                  <a:schemeClr val="tx1"/>
                </a:solidFill>
                <a:latin typeface="+mj-lt"/>
                <a:ea typeface="Lato"/>
                <a:cs typeface="Lato"/>
                <a:sym typeface="Lato"/>
              </a:rPr>
              <a:t>第 </a:t>
            </a:r>
            <a:fld id="{00000000-1234-1234-1234-123412341234}" type="slidenum">
              <a:rPr lang="en-US" sz="1100" b="0" i="0" u="none" strike="noStrike" cap="none" spc="0" baseline="0" smtClean="0">
                <a:solidFill>
                  <a:schemeClr val="tx1"/>
                </a:solidFill>
                <a:latin typeface="+mj-lt"/>
                <a:ea typeface="Lato"/>
                <a:cs typeface="Lato"/>
                <a:sym typeface="Lato"/>
              </a:rPr>
              <a:t>‹#›</a:t>
            </a:fld>
            <a:r>
              <a:rPr lang="en-US" sz="1100" b="0" i="0" u="none" strike="noStrike" cap="none" spc="0" baseline="0" dirty="0">
                <a:solidFill>
                  <a:schemeClr val="tx1"/>
                </a:solidFill>
                <a:latin typeface="+mj-lt"/>
                <a:ea typeface="Lato"/>
                <a:cs typeface="Lato"/>
                <a:sym typeface="Lato"/>
              </a:rPr>
              <a:t> </a:t>
            </a:r>
            <a:r>
              <a:rPr lang="zh-CN" altLang="en-US" sz="1100" b="0" i="0" u="none" strike="noStrike" cap="none" spc="0" baseline="0" dirty="0">
                <a:solidFill>
                  <a:schemeClr val="tx1"/>
                </a:solidFill>
                <a:latin typeface="+mj-lt"/>
                <a:ea typeface="Lato"/>
                <a:cs typeface="Lato"/>
                <a:sym typeface="Lato"/>
              </a:rPr>
              <a:t>页</a:t>
            </a:r>
            <a:endParaRPr lang="en-US" sz="1100" b="0" i="0" u="none" strike="noStrike" cap="none" spc="0" baseline="0" dirty="0">
              <a:solidFill>
                <a:schemeClr val="tx1"/>
              </a:solidFill>
              <a:latin typeface="+mj-lt"/>
              <a:ea typeface="Lato"/>
              <a:cs typeface="Lato"/>
              <a:sym typeface="Lato"/>
            </a:endParaRPr>
          </a:p>
        </p:txBody>
      </p:sp>
      <p:cxnSp>
        <p:nvCxnSpPr>
          <p:cNvPr id="18" name="直接连接符 17"/>
          <p:cNvCxnSpPr>
            <a:cxnSpLocks/>
          </p:cNvCxnSpPr>
          <p:nvPr userDrawn="1"/>
        </p:nvCxnSpPr>
        <p:spPr>
          <a:xfrm>
            <a:off x="576353" y="995804"/>
            <a:ext cx="1161564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sp>
        <p:nvSpPr>
          <p:cNvPr id="16" name="箭头: 五边形 15"/>
          <p:cNvSpPr/>
          <p:nvPr userDrawn="1"/>
        </p:nvSpPr>
        <p:spPr>
          <a:xfrm flipH="1">
            <a:off x="10921364" y="6397506"/>
            <a:ext cx="1270633" cy="357242"/>
          </a:xfrm>
          <a:prstGeom prst="homePlat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AFA6"/>
              </a:solidFill>
            </a:endParaRPr>
          </a:p>
        </p:txBody>
      </p:sp>
      <p:sp>
        <p:nvSpPr>
          <p:cNvPr id="17" name="Shape 13"/>
          <p:cNvSpPr txBox="1"/>
          <p:nvPr userDrawn="1"/>
        </p:nvSpPr>
        <p:spPr>
          <a:xfrm>
            <a:off x="11008324" y="6437637"/>
            <a:ext cx="1096712" cy="276981"/>
          </a:xfrm>
          <a:prstGeom prst="rect">
            <a:avLst/>
          </a:prstGeom>
          <a:noFill/>
          <a:ln>
            <a:noFill/>
          </a:ln>
        </p:spPr>
        <p:txBody>
          <a:bodyPr lIns="91413" tIns="45700" rIns="91413" bIns="45700" anchor="ctr" anchorCtr="0">
            <a:noAutofit/>
          </a:bodyPr>
          <a:lstStyle/>
          <a:p>
            <a:pPr marL="0" marR="0" lvl="0" indent="0" algn="ctr" rtl="0">
              <a:spcBef>
                <a:spcPts val="0"/>
              </a:spcBef>
              <a:buSzPct val="25000"/>
              <a:buNone/>
            </a:pPr>
            <a:r>
              <a:rPr lang="zh-CN" altLang="en-US" sz="1100" b="0" i="0" u="none" strike="noStrike" cap="none" spc="0" baseline="0" dirty="0">
                <a:solidFill>
                  <a:schemeClr val="tx1"/>
                </a:solidFill>
                <a:latin typeface="+mj-lt"/>
                <a:ea typeface="Lato"/>
                <a:cs typeface="Lato"/>
                <a:sym typeface="Lato"/>
              </a:rPr>
              <a:t>第 </a:t>
            </a:r>
            <a:fld id="{00000000-1234-1234-1234-123412341234}" type="slidenum">
              <a:rPr lang="en-US" sz="1100" b="0" i="0" u="none" strike="noStrike" cap="none" spc="0" baseline="0" smtClean="0">
                <a:solidFill>
                  <a:schemeClr val="tx1"/>
                </a:solidFill>
                <a:latin typeface="+mj-lt"/>
                <a:ea typeface="Lato"/>
                <a:cs typeface="Lato"/>
                <a:sym typeface="Lato"/>
              </a:rPr>
              <a:t>‹#›</a:t>
            </a:fld>
            <a:r>
              <a:rPr lang="en-US" sz="1100" b="0" i="0" u="none" strike="noStrike" cap="none" spc="0" baseline="0" dirty="0">
                <a:solidFill>
                  <a:schemeClr val="tx1"/>
                </a:solidFill>
                <a:latin typeface="+mj-lt"/>
                <a:ea typeface="Lato"/>
                <a:cs typeface="Lato"/>
                <a:sym typeface="Lato"/>
              </a:rPr>
              <a:t> </a:t>
            </a:r>
            <a:r>
              <a:rPr lang="zh-CN" altLang="en-US" sz="1100" b="0" i="0" u="none" strike="noStrike" cap="none" spc="0" baseline="0" dirty="0">
                <a:solidFill>
                  <a:schemeClr val="tx1"/>
                </a:solidFill>
                <a:latin typeface="+mj-lt"/>
                <a:ea typeface="Lato"/>
                <a:cs typeface="Lato"/>
                <a:sym typeface="Lato"/>
              </a:rPr>
              <a:t>页</a:t>
            </a:r>
            <a:endParaRPr lang="en-US" sz="1100" b="0" i="0" u="none" strike="noStrike" cap="none" spc="0" baseline="0" dirty="0">
              <a:solidFill>
                <a:schemeClr val="tx1"/>
              </a:solidFill>
              <a:latin typeface="+mj-lt"/>
              <a:ea typeface="Lato"/>
              <a:cs typeface="Lato"/>
              <a:sym typeface="Lato"/>
            </a:endParaRPr>
          </a:p>
        </p:txBody>
      </p:sp>
    </p:spTree>
    <p:extLst>
      <p:ext uri="{BB962C8B-B14F-4D97-AF65-F5344CB8AC3E}">
        <p14:creationId xmlns:p14="http://schemas.microsoft.com/office/powerpoint/2010/main" val="36837155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3"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rgbClr val="FCFAFA"/>
          </a:fgClr>
          <a:bgClr>
            <a:schemeClr val="bg1"/>
          </a:bgClr>
        </a:pattFill>
        <a:effectLst/>
      </p:bgPr>
    </p:bg>
    <p:spTree>
      <p:nvGrpSpPr>
        <p:cNvPr id="1" name=""/>
        <p:cNvGrpSpPr/>
        <p:nvPr/>
      </p:nvGrpSpPr>
      <p:grpSpPr>
        <a:xfrm>
          <a:off x="0" y="0"/>
          <a:ext cx="0" cy="0"/>
          <a:chOff x="0" y="0"/>
          <a:chExt cx="0" cy="0"/>
        </a:xfrm>
      </p:grpSpPr>
      <p:sp>
        <p:nvSpPr>
          <p:cNvPr id="18" name="powerpoint template design by DAJU_PPT正版来源小红书大橘PPT微信DAJU_PPT请勿抄袭搬运！盗版必究！"/>
          <p:cNvSpPr/>
          <p:nvPr/>
        </p:nvSpPr>
        <p:spPr>
          <a:xfrm>
            <a:off x="2809684" y="3583634"/>
            <a:ext cx="6572632" cy="338554"/>
          </a:xfrm>
          <a:prstGeom prst="rect">
            <a:avLst/>
          </a:prstGeom>
          <a:effectLst/>
        </p:spPr>
        <p:txBody>
          <a:bodyPr wrap="none">
            <a:spAutoFit/>
          </a:bodyPr>
          <a:lstStyle/>
          <a:p>
            <a:pPr algn="ctr"/>
            <a:r>
              <a:rPr lang="en-US" altLang="zh-CN" sz="1600" i="1" spc="300" dirty="0">
                <a:latin typeface="Arial" panose="020B0604020202020204" pitchFamily="34" charset="0"/>
                <a:ea typeface="微软雅黑" panose="020B0503020204020204" pitchFamily="34" charset="-122"/>
                <a:cs typeface="+mn-ea"/>
                <a:sym typeface="Arial" panose="020B0604020202020204" pitchFamily="34" charset="0"/>
              </a:rPr>
              <a:t>Resume Of Postgraduate Reexamination Interview</a:t>
            </a:r>
            <a:endParaRPr lang="zh-CN" altLang="en-US" sz="1600" i="1" spc="3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powerpoint template design by DAJU_PPT正版来源小红书大橘PPT微信DAJU_PPT请勿抄袭搬运！盗版必究！"/>
          <p:cNvSpPr/>
          <p:nvPr/>
        </p:nvSpPr>
        <p:spPr>
          <a:xfrm>
            <a:off x="1983105" y="2643448"/>
            <a:ext cx="8225790" cy="1015663"/>
          </a:xfrm>
          <a:prstGeom prst="rect">
            <a:avLst/>
          </a:prstGeom>
          <a:effectLst/>
        </p:spPr>
        <p:txBody>
          <a:bodyPr wrap="square">
            <a:spAutoFit/>
          </a:bodyPr>
          <a:lstStyle/>
          <a:p>
            <a:pPr algn="ctr"/>
            <a:r>
              <a:rPr lang="zh-CN" altLang="en-US" sz="60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研究生复试个人陈述</a:t>
            </a:r>
          </a:p>
        </p:txBody>
      </p:sp>
      <p:sp>
        <p:nvSpPr>
          <p:cNvPr id="23" name="powerpoint template design by DAJU_PPT正版来源小红书大橘PPT微信DAJU_PPT请勿抄袭搬运！盗版必究！"/>
          <p:cNvSpPr/>
          <p:nvPr/>
        </p:nvSpPr>
        <p:spPr>
          <a:xfrm>
            <a:off x="3813704" y="4083112"/>
            <a:ext cx="4564591" cy="327454"/>
          </a:xfrm>
          <a:prstGeom prst="roundRect">
            <a:avLst>
              <a:gd name="adj" fmla="val 50000"/>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学生：史杰灵      报考专业：机械工程</a:t>
            </a:r>
          </a:p>
        </p:txBody>
      </p:sp>
      <p:sp>
        <p:nvSpPr>
          <p:cNvPr id="69" name="powerpoint template design by DAJU_PPT正版来源小红书大橘PPT微信DAJU_PPT请勿抄袭搬运！盗版必究！">
            <a:extLst>
              <a:ext uri="{FF2B5EF4-FFF2-40B4-BE49-F238E27FC236}">
                <a16:creationId xmlns:a16="http://schemas.microsoft.com/office/drawing/2014/main" id="{67C28EAE-96EA-AC24-6659-39A341033B67}"/>
              </a:ext>
            </a:extLst>
          </p:cNvPr>
          <p:cNvSpPr/>
          <p:nvPr/>
        </p:nvSpPr>
        <p:spPr>
          <a:xfrm>
            <a:off x="1983105" y="2055720"/>
            <a:ext cx="8225790" cy="707886"/>
          </a:xfrm>
          <a:prstGeom prst="rect">
            <a:avLst/>
          </a:prstGeom>
          <a:effectLst/>
        </p:spPr>
        <p:txBody>
          <a:bodyPr wrap="square">
            <a:spAutoFit/>
          </a:bodyPr>
          <a:lstStyle/>
          <a:p>
            <a:pPr algn="ctr"/>
            <a:r>
              <a:rPr lang="en-US" altLang="zh-CN" sz="4000" b="1" spc="3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 2023 —</a:t>
            </a:r>
            <a:endParaRPr lang="zh-CN" altLang="en-US" sz="4000" b="1" spc="3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owerpoint template design by DAJU_PPT正版来源小红书大橘PPT微信DAJU_PPT请勿抄袭搬运！盗版必究！"/>
          <p:cNvSpPr/>
          <p:nvPr/>
        </p:nvSpPr>
        <p:spPr>
          <a:xfrm>
            <a:off x="702741" y="3429000"/>
            <a:ext cx="2260312" cy="599577"/>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zh-CN" altLang="en-US"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自动循迹小车</a:t>
            </a:r>
            <a:endParaRPr kumimoji="0" lang="en-US" altLang="zh-CN" sz="2400" b="1"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powerpoint template design by DAJU_PPT正版来源小红书大橘PPT微信DAJU_PPT请勿抄袭搬运！盗版必究！"/>
          <p:cNvSpPr/>
          <p:nvPr/>
        </p:nvSpPr>
        <p:spPr>
          <a:xfrm>
            <a:off x="3370459" y="2839606"/>
            <a:ext cx="4178784" cy="2937599"/>
          </a:xfrm>
          <a:prstGeom prst="rect">
            <a:avLst/>
          </a:prstGeom>
        </p:spPr>
        <p:txBody>
          <a:bodyPr wrap="square">
            <a:spAutoFit/>
          </a:bodyPr>
          <a:lstStyle/>
          <a:p>
            <a:pPr>
              <a:lnSpc>
                <a:spcPct val="130000"/>
              </a:lnSpc>
            </a:pPr>
            <a:r>
              <a:rPr lang="zh-CN" altLang="zh-CN" sz="1800" kern="1200" dirty="0">
                <a:solidFill>
                  <a:srgbClr val="404040"/>
                </a:solidFill>
                <a:effectLst/>
                <a:latin typeface="+mn-ea"/>
                <a:cs typeface="宋体" panose="02010600030101010101" pitchFamily="2" charset="-122"/>
              </a:rPr>
              <a:t>该智能小车基于</a:t>
            </a:r>
            <a:r>
              <a:rPr lang="en-US" altLang="zh-CN" sz="1800" kern="1200" dirty="0">
                <a:solidFill>
                  <a:srgbClr val="404040"/>
                </a:solidFill>
                <a:effectLst/>
                <a:latin typeface="+mn-ea"/>
                <a:cs typeface="宋体" panose="02010600030101010101" pitchFamily="2" charset="-122"/>
              </a:rPr>
              <a:t>CH32V103</a:t>
            </a:r>
            <a:r>
              <a:rPr lang="zh-CN" altLang="zh-CN" sz="1800" kern="1200" dirty="0">
                <a:solidFill>
                  <a:srgbClr val="404040"/>
                </a:solidFill>
                <a:effectLst/>
                <a:latin typeface="+mn-ea"/>
                <a:cs typeface="宋体" panose="02010600030101010101" pitchFamily="2" charset="-122"/>
              </a:rPr>
              <a:t>进行开发，使用摄像头、陀螺仪和编码传感器，实现自动循迹，该小车的自动循迹是指小车在白色地板上循黑线行走。本人通过该项目学会了使用</a:t>
            </a:r>
            <a:r>
              <a:rPr lang="en-US" altLang="zh-CN" sz="1800" kern="1200" dirty="0">
                <a:solidFill>
                  <a:srgbClr val="404040"/>
                </a:solidFill>
                <a:effectLst/>
                <a:latin typeface="+mn-ea"/>
                <a:cs typeface="宋体" panose="02010600030101010101" pitchFamily="2" charset="-122"/>
              </a:rPr>
              <a:t>UART</a:t>
            </a:r>
            <a:r>
              <a:rPr lang="zh-CN" altLang="zh-CN" sz="1800" kern="1200" dirty="0">
                <a:solidFill>
                  <a:srgbClr val="404040"/>
                </a:solidFill>
                <a:effectLst/>
                <a:latin typeface="+mn-ea"/>
                <a:cs typeface="宋体" panose="02010600030101010101" pitchFamily="2" charset="-122"/>
              </a:rPr>
              <a:t>实现主从机通讯、使用定时器中断处理摄像头数据，识别赛道，规划路径以及使用</a:t>
            </a:r>
            <a:r>
              <a:rPr lang="en-US" altLang="zh-CN" sz="1800" kern="1200" dirty="0">
                <a:solidFill>
                  <a:srgbClr val="404040"/>
                </a:solidFill>
                <a:effectLst/>
                <a:latin typeface="+mn-ea"/>
                <a:cs typeface="宋体" panose="02010600030101010101" pitchFamily="2" charset="-122"/>
              </a:rPr>
              <a:t>PID</a:t>
            </a:r>
            <a:r>
              <a:rPr lang="zh-CN" altLang="zh-CN" sz="1800" kern="1200" dirty="0">
                <a:solidFill>
                  <a:srgbClr val="404040"/>
                </a:solidFill>
                <a:effectLst/>
                <a:latin typeface="+mn-ea"/>
                <a:cs typeface="宋体" panose="02010600030101010101" pitchFamily="2" charset="-122"/>
              </a:rPr>
              <a:t>实现小车速度控制和循迹任务。</a:t>
            </a:r>
            <a:endParaRPr lang="zh-CN" altLang="en-US" dirty="0">
              <a:solidFill>
                <a:schemeClr val="tx1">
                  <a:lumMod val="65000"/>
                  <a:lumOff val="35000"/>
                </a:schemeClr>
              </a:solidFill>
              <a:latin typeface="+mn-ea"/>
              <a:cs typeface="+mn-ea"/>
              <a:sym typeface="Arial" panose="020B0604020202020204" pitchFamily="34" charset="0"/>
            </a:endParaRPr>
          </a:p>
        </p:txBody>
      </p:sp>
      <p:sp>
        <p:nvSpPr>
          <p:cNvPr id="15" name="powerpoint template design by DAJU_PPT正版来源小红书大橘PPT微信DAJU_PPT请勿抄袭搬运！盗版必究！"/>
          <p:cNvSpPr txBox="1"/>
          <p:nvPr/>
        </p:nvSpPr>
        <p:spPr>
          <a:xfrm>
            <a:off x="3370459" y="1953901"/>
            <a:ext cx="2329677" cy="707886"/>
          </a:xfrm>
          <a:prstGeom prst="rect">
            <a:avLst/>
          </a:prstGeom>
          <a:noFill/>
        </p:spPr>
        <p:txBody>
          <a:bodyPr wrap="none" rtlCol="0">
            <a:spAutoFit/>
          </a:bodyPr>
          <a:lstStyle/>
          <a:p>
            <a:r>
              <a:rPr lang="zh-CN" altLang="en-US" sz="2000" b="1" i="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智能车校内选拔赛</a:t>
            </a:r>
            <a:endParaRPr lang="en-US" altLang="zh-CN" sz="2000" b="1" i="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b="1" i="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2021.11 -- 2021.12</a:t>
            </a:r>
            <a:endParaRPr lang="zh-CN" altLang="en-US" sz="2000" b="1" i="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powerpoint template design by DAJU_PPT正版来源小红书大橘PPT微信DAJU_PPT请勿抄袭搬运！盗版必究！"/>
          <p:cNvSpPr txBox="1"/>
          <p:nvPr/>
        </p:nvSpPr>
        <p:spPr>
          <a:xfrm>
            <a:off x="507716" y="477100"/>
            <a:ext cx="2031325"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项目经历介绍</a:t>
            </a:r>
          </a:p>
        </p:txBody>
      </p:sp>
      <p:pic>
        <p:nvPicPr>
          <p:cNvPr id="2" name="powerpoint template design by DAJU_PPT正版来源小红书大橘PPT微信DAJU_PPT请勿抄袭搬运！盗版必究！">
            <a:extLst>
              <a:ext uri="{FF2B5EF4-FFF2-40B4-BE49-F238E27FC236}">
                <a16:creationId xmlns:a16="http://schemas.microsoft.com/office/drawing/2014/main" id="{6BD37BBD-BF34-27B8-8F44-42E6E306A4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78828" y="1451295"/>
            <a:ext cx="3389670" cy="48969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owerpoint template design by DAJU_PPT正版来源小红书大橘PPT微信DAJU_PPT请勿抄袭搬运！盗版必究！"/>
          <p:cNvSpPr txBox="1"/>
          <p:nvPr/>
        </p:nvSpPr>
        <p:spPr>
          <a:xfrm>
            <a:off x="507716" y="477100"/>
            <a:ext cx="2031325"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项目经历介绍</a:t>
            </a:r>
          </a:p>
        </p:txBody>
      </p:sp>
      <p:sp>
        <p:nvSpPr>
          <p:cNvPr id="22" name="powerpoint template design by DAJU_PPT正版来源小红书大橘PPT微信DAJU_PPT请勿抄袭搬运！盗版必究！">
            <a:extLst>
              <a:ext uri="{FF2B5EF4-FFF2-40B4-BE49-F238E27FC236}">
                <a16:creationId xmlns:a16="http://schemas.microsoft.com/office/drawing/2014/main" id="{03F1DDA4-6DD5-4094-A260-66E32C24444A}"/>
              </a:ext>
            </a:extLst>
          </p:cNvPr>
          <p:cNvSpPr/>
          <p:nvPr/>
        </p:nvSpPr>
        <p:spPr>
          <a:xfrm>
            <a:off x="0" y="2146950"/>
            <a:ext cx="6096000" cy="31405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4" name="powerpoint template design by DAJU_PPT正版来源小红书大橘PPT微信DAJU_PPT请勿抄袭搬运！盗版必究！">
            <a:extLst>
              <a:ext uri="{FF2B5EF4-FFF2-40B4-BE49-F238E27FC236}">
                <a16:creationId xmlns:a16="http://schemas.microsoft.com/office/drawing/2014/main" id="{F2110F21-B769-4AF1-BDBF-2B7CABBD2CBF}"/>
              </a:ext>
            </a:extLst>
          </p:cNvPr>
          <p:cNvGrpSpPr/>
          <p:nvPr/>
        </p:nvGrpSpPr>
        <p:grpSpPr>
          <a:xfrm>
            <a:off x="6457131" y="1628920"/>
            <a:ext cx="5485797" cy="4094658"/>
            <a:chOff x="6658590" y="2112970"/>
            <a:chExt cx="5485797" cy="4094658"/>
          </a:xfrm>
        </p:grpSpPr>
        <p:grpSp>
          <p:nvGrpSpPr>
            <p:cNvPr id="18" name="组合 17">
              <a:extLst>
                <a:ext uri="{FF2B5EF4-FFF2-40B4-BE49-F238E27FC236}">
                  <a16:creationId xmlns:a16="http://schemas.microsoft.com/office/drawing/2014/main" id="{05AA87ED-0C47-4AC5-A711-E12EC8425A45}"/>
                </a:ext>
              </a:extLst>
            </p:cNvPr>
            <p:cNvGrpSpPr/>
            <p:nvPr/>
          </p:nvGrpSpPr>
          <p:grpSpPr>
            <a:xfrm>
              <a:off x="6658590" y="2112970"/>
              <a:ext cx="5485797" cy="4094658"/>
              <a:chOff x="2543053" y="4047177"/>
              <a:chExt cx="5485797" cy="4094658"/>
            </a:xfrm>
          </p:grpSpPr>
          <p:sp>
            <p:nvSpPr>
              <p:cNvPr id="20" name="powerpoint template design by DAJU_PPT正版来源小红书大橘PPT微信DAJU_PPT请勿抄袭搬运！盗版必究！-1">
                <a:extLst>
                  <a:ext uri="{FF2B5EF4-FFF2-40B4-BE49-F238E27FC236}">
                    <a16:creationId xmlns:a16="http://schemas.microsoft.com/office/drawing/2014/main" id="{26658451-52B7-4F0B-A830-52EE5E663774}"/>
                  </a:ext>
                </a:extLst>
              </p:cNvPr>
              <p:cNvSpPr txBox="1"/>
              <p:nvPr/>
            </p:nvSpPr>
            <p:spPr>
              <a:xfrm>
                <a:off x="2543053" y="4047177"/>
                <a:ext cx="5485797" cy="8309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accent1"/>
                    </a:solidFill>
                    <a:cs typeface="+mn-ea"/>
                    <a:sym typeface="+mn-lt"/>
                  </a:rPr>
                  <a:t>2022.3——2022.5</a:t>
                </a:r>
              </a:p>
              <a:p>
                <a:r>
                  <a:rPr lang="zh-CN" altLang="en-US" sz="2000" b="1" dirty="0">
                    <a:solidFill>
                      <a:schemeClr val="accent1"/>
                    </a:solidFill>
                    <a:cs typeface="+mn-ea"/>
                    <a:sym typeface="+mn-lt"/>
                  </a:rPr>
                  <a:t>基于</a:t>
                </a:r>
                <a:r>
                  <a:rPr lang="en-US" altLang="zh-CN" sz="2000" b="1" dirty="0">
                    <a:solidFill>
                      <a:schemeClr val="accent1"/>
                    </a:solidFill>
                    <a:cs typeface="+mn-ea"/>
                    <a:sym typeface="+mn-lt"/>
                  </a:rPr>
                  <a:t>STM32F103</a:t>
                </a:r>
                <a:r>
                  <a:rPr lang="zh-CN" altLang="en-US" sz="2000" b="1" dirty="0">
                    <a:solidFill>
                      <a:schemeClr val="accent1"/>
                    </a:solidFill>
                    <a:cs typeface="+mn-ea"/>
                    <a:sym typeface="+mn-lt"/>
                  </a:rPr>
                  <a:t>的嵌入式设计（蓝桥杯大赛</a:t>
                </a:r>
                <a:r>
                  <a:rPr lang="zh-CN" altLang="en-US" sz="2400" b="1" dirty="0">
                    <a:solidFill>
                      <a:schemeClr val="accent1"/>
                    </a:solidFill>
                    <a:cs typeface="+mn-ea"/>
                    <a:sym typeface="+mn-lt"/>
                  </a:rPr>
                  <a:t>）</a:t>
                </a:r>
                <a:endParaRPr lang="en-US" altLang="zh-CN" sz="2400" b="1" dirty="0">
                  <a:solidFill>
                    <a:schemeClr val="accent1"/>
                  </a:solidFill>
                  <a:cs typeface="+mn-ea"/>
                  <a:sym typeface="+mn-lt"/>
                </a:endParaRPr>
              </a:p>
            </p:txBody>
          </p:sp>
          <p:sp>
            <p:nvSpPr>
              <p:cNvPr id="21" name="powerpoint template design by DAJU_PPT正版来源小红书大橘PPT微信DAJU_PPT请勿抄袭搬运！盗版必究！-2">
                <a:extLst>
                  <a:ext uri="{FF2B5EF4-FFF2-40B4-BE49-F238E27FC236}">
                    <a16:creationId xmlns:a16="http://schemas.microsoft.com/office/drawing/2014/main" id="{49A29CB2-4B32-4D84-A30C-9CD4AE807F38}"/>
                  </a:ext>
                </a:extLst>
              </p:cNvPr>
              <p:cNvSpPr txBox="1"/>
              <p:nvPr/>
            </p:nvSpPr>
            <p:spPr>
              <a:xfrm>
                <a:off x="2543053" y="5204236"/>
                <a:ext cx="5066620" cy="2937599"/>
              </a:xfrm>
              <a:prstGeom prst="rect">
                <a:avLst/>
              </a:prstGeom>
            </p:spPr>
            <p:txBody>
              <a:bodyPr wrap="square">
                <a:spAutoFit/>
              </a:bodyPr>
              <a:lstStyle>
                <a:defPPr>
                  <a:defRPr lang="zh-CN"/>
                </a:defPPr>
                <a:lvl1pPr>
                  <a:lnSpc>
                    <a:spcPct val="130000"/>
                  </a:lnSpc>
                  <a:defRPr sz="1600">
                    <a:solidFill>
                      <a:schemeClr val="tx1">
                        <a:lumMod val="65000"/>
                        <a:lumOff val="35000"/>
                      </a:schemeClr>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800" kern="1200" dirty="0">
                    <a:solidFill>
                      <a:srgbClr val="404040"/>
                    </a:solidFill>
                    <a:effectLst/>
                    <a:latin typeface="+mn-ea"/>
                    <a:ea typeface="+mn-ea"/>
                    <a:cs typeface="宋体" panose="02010600030101010101" pitchFamily="2" charset="-122"/>
                  </a:rPr>
                  <a:t>该项目主要使用</a:t>
                </a:r>
                <a:r>
                  <a:rPr lang="en-US" altLang="zh-CN" sz="1800" kern="1200" dirty="0">
                    <a:solidFill>
                      <a:srgbClr val="404040"/>
                    </a:solidFill>
                    <a:effectLst/>
                    <a:latin typeface="+mn-ea"/>
                    <a:ea typeface="+mn-ea"/>
                    <a:cs typeface="宋体" panose="02010600030101010101" pitchFamily="2" charset="-122"/>
                  </a:rPr>
                  <a:t>Keil</a:t>
                </a:r>
                <a:r>
                  <a:rPr lang="zh-CN" altLang="zh-CN" sz="1800" kern="1200" dirty="0">
                    <a:solidFill>
                      <a:srgbClr val="404040"/>
                    </a:solidFill>
                    <a:effectLst/>
                    <a:latin typeface="+mn-ea"/>
                    <a:ea typeface="+mn-ea"/>
                    <a:cs typeface="宋体" panose="02010600030101010101" pitchFamily="2" charset="-122"/>
                  </a:rPr>
                  <a:t>软件进行</a:t>
                </a:r>
                <a:r>
                  <a:rPr lang="en-US" altLang="zh-CN" sz="1800" kern="1200" dirty="0">
                    <a:solidFill>
                      <a:srgbClr val="404040"/>
                    </a:solidFill>
                    <a:effectLst/>
                    <a:latin typeface="+mn-ea"/>
                    <a:ea typeface="+mn-ea"/>
                    <a:cs typeface="宋体" panose="02010600030101010101" pitchFamily="2" charset="-122"/>
                  </a:rPr>
                  <a:t>C</a:t>
                </a:r>
                <a:r>
                  <a:rPr lang="zh-CN" altLang="zh-CN" sz="1800" kern="1200" dirty="0">
                    <a:solidFill>
                      <a:srgbClr val="404040"/>
                    </a:solidFill>
                    <a:effectLst/>
                    <a:latin typeface="+mn-ea"/>
                    <a:ea typeface="+mn-ea"/>
                    <a:cs typeface="宋体" panose="02010600030101010101" pitchFamily="2" charset="-122"/>
                  </a:rPr>
                  <a:t>语言编程和调试，在</a:t>
                </a:r>
                <a:r>
                  <a:rPr lang="en-US" altLang="zh-CN" sz="1800" kern="1200" dirty="0">
                    <a:solidFill>
                      <a:srgbClr val="404040"/>
                    </a:solidFill>
                    <a:effectLst/>
                    <a:latin typeface="+mn-ea"/>
                    <a:ea typeface="+mn-ea"/>
                    <a:cs typeface="宋体" panose="02010600030101010101" pitchFamily="2" charset="-122"/>
                  </a:rPr>
                  <a:t>STM32F103</a:t>
                </a:r>
                <a:r>
                  <a:rPr lang="zh-CN" altLang="zh-CN" sz="1800" kern="1200" dirty="0">
                    <a:solidFill>
                      <a:srgbClr val="404040"/>
                    </a:solidFill>
                    <a:effectLst/>
                    <a:latin typeface="+mn-ea"/>
                    <a:ea typeface="+mn-ea"/>
                    <a:cs typeface="宋体" panose="02010600030101010101" pitchFamily="2" charset="-122"/>
                  </a:rPr>
                  <a:t>硬件平台上实现了</a:t>
                </a:r>
                <a:r>
                  <a:rPr lang="zh-CN" altLang="en-US" sz="1800" kern="1200" dirty="0">
                    <a:solidFill>
                      <a:srgbClr val="404040"/>
                    </a:solidFill>
                    <a:effectLst/>
                    <a:latin typeface="+mn-ea"/>
                    <a:ea typeface="+mn-ea"/>
                    <a:cs typeface="宋体" panose="02010600030101010101" pitchFamily="2" charset="-122"/>
                  </a:rPr>
                  <a:t>商品管理系统</a:t>
                </a:r>
                <a:r>
                  <a:rPr lang="zh-CN" altLang="zh-CN" sz="1800" kern="1200" dirty="0">
                    <a:solidFill>
                      <a:srgbClr val="404040"/>
                    </a:solidFill>
                    <a:effectLst/>
                    <a:latin typeface="+mn-ea"/>
                    <a:ea typeface="+mn-ea"/>
                    <a:cs typeface="宋体" panose="02010600030101010101" pitchFamily="2" charset="-122"/>
                  </a:rPr>
                  <a:t>的程序编写，通过</a:t>
                </a:r>
                <a:r>
                  <a:rPr lang="en-US" altLang="zh-CN" sz="1800" kern="1200" dirty="0">
                    <a:solidFill>
                      <a:srgbClr val="404040"/>
                    </a:solidFill>
                    <a:effectLst/>
                    <a:latin typeface="+mn-ea"/>
                    <a:ea typeface="+mn-ea"/>
                    <a:cs typeface="宋体" panose="02010600030101010101" pitchFamily="2" charset="-122"/>
                  </a:rPr>
                  <a:t>LCD</a:t>
                </a:r>
                <a:r>
                  <a:rPr lang="zh-CN" altLang="zh-CN" sz="1800" kern="1200" dirty="0">
                    <a:solidFill>
                      <a:srgbClr val="404040"/>
                    </a:solidFill>
                    <a:effectLst/>
                    <a:latin typeface="+mn-ea"/>
                    <a:ea typeface="+mn-ea"/>
                    <a:cs typeface="宋体" panose="02010600030101010101" pitchFamily="2" charset="-122"/>
                  </a:rPr>
                  <a:t>显示屏实时显示</a:t>
                </a:r>
                <a:r>
                  <a:rPr lang="zh-CN" altLang="en-US" sz="1800" kern="1200" dirty="0">
                    <a:solidFill>
                      <a:srgbClr val="404040"/>
                    </a:solidFill>
                    <a:effectLst/>
                    <a:latin typeface="+mn-ea"/>
                    <a:ea typeface="+mn-ea"/>
                    <a:cs typeface="宋体" panose="02010600030101010101" pitchFamily="2" charset="-122"/>
                  </a:rPr>
                  <a:t>货物库存</a:t>
                </a:r>
                <a:r>
                  <a:rPr lang="zh-CN" altLang="en-US" sz="1800" dirty="0">
                    <a:solidFill>
                      <a:srgbClr val="404040"/>
                    </a:solidFill>
                    <a:latin typeface="+mn-ea"/>
                    <a:ea typeface="+mn-ea"/>
                    <a:cs typeface="宋体" panose="02010600030101010101" pitchFamily="2" charset="-122"/>
                  </a:rPr>
                  <a:t>、</a:t>
                </a:r>
                <a:r>
                  <a:rPr lang="zh-CN" altLang="en-US" sz="1800" kern="1200" dirty="0">
                    <a:solidFill>
                      <a:srgbClr val="404040"/>
                    </a:solidFill>
                    <a:effectLst/>
                    <a:latin typeface="+mn-ea"/>
                    <a:ea typeface="+mn-ea"/>
                    <a:cs typeface="宋体" panose="02010600030101010101" pitchFamily="2" charset="-122"/>
                  </a:rPr>
                  <a:t>商品价格等信息，</a:t>
                </a:r>
                <a:r>
                  <a:rPr lang="zh-CN" altLang="zh-CN" sz="1800" kern="1200" dirty="0">
                    <a:solidFill>
                      <a:srgbClr val="404040"/>
                    </a:solidFill>
                    <a:effectLst/>
                    <a:latin typeface="+mn-ea"/>
                    <a:ea typeface="+mn-ea"/>
                    <a:cs typeface="宋体" panose="02010600030101010101" pitchFamily="2" charset="-122"/>
                  </a:rPr>
                  <a:t>用</a:t>
                </a:r>
                <a:r>
                  <a:rPr lang="en-US" altLang="zh-CN" sz="1800" kern="1200" dirty="0">
                    <a:solidFill>
                      <a:srgbClr val="404040"/>
                    </a:solidFill>
                    <a:effectLst/>
                    <a:latin typeface="+mn-ea"/>
                    <a:ea typeface="+mn-ea"/>
                    <a:cs typeface="宋体" panose="02010600030101010101" pitchFamily="2" charset="-122"/>
                  </a:rPr>
                  <a:t>LED</a:t>
                </a:r>
                <a:r>
                  <a:rPr lang="zh-CN" altLang="zh-CN" sz="1800" kern="1200" dirty="0">
                    <a:solidFill>
                      <a:srgbClr val="404040"/>
                    </a:solidFill>
                    <a:effectLst/>
                    <a:latin typeface="+mn-ea"/>
                    <a:ea typeface="+mn-ea"/>
                    <a:cs typeface="宋体" panose="02010600030101010101" pitchFamily="2" charset="-122"/>
                  </a:rPr>
                  <a:t>灯显示</a:t>
                </a:r>
                <a:r>
                  <a:rPr lang="zh-CN" altLang="en-US" sz="1800" kern="1200" dirty="0">
                    <a:solidFill>
                      <a:srgbClr val="404040"/>
                    </a:solidFill>
                    <a:effectLst/>
                    <a:latin typeface="+mn-ea"/>
                    <a:ea typeface="+mn-ea"/>
                    <a:cs typeface="宋体" panose="02010600030101010101" pitchFamily="2" charset="-122"/>
                  </a:rPr>
                  <a:t>库存状态</a:t>
                </a:r>
                <a:r>
                  <a:rPr lang="en-US" altLang="zh-CN" sz="1800" kern="1200" dirty="0">
                    <a:solidFill>
                      <a:srgbClr val="404040"/>
                    </a:solidFill>
                    <a:effectLst/>
                    <a:latin typeface="+mn-ea"/>
                    <a:ea typeface="+mn-ea"/>
                    <a:cs typeface="宋体" panose="02010600030101010101" pitchFamily="2" charset="-122"/>
                  </a:rPr>
                  <a:t>,</a:t>
                </a:r>
                <a:r>
                  <a:rPr lang="zh-CN" altLang="en-US" sz="1800" kern="1200" dirty="0">
                    <a:solidFill>
                      <a:srgbClr val="404040"/>
                    </a:solidFill>
                    <a:effectLst/>
                    <a:latin typeface="+mn-ea"/>
                    <a:ea typeface="+mn-ea"/>
                    <a:cs typeface="宋体" panose="02010600030101010101" pitchFamily="2" charset="-122"/>
                  </a:rPr>
                  <a:t>通过按键增加或删减购买商品的数量并通过</a:t>
                </a:r>
                <a:r>
                  <a:rPr lang="en-US" altLang="zh-CN" sz="1800" kern="1200" dirty="0">
                    <a:solidFill>
                      <a:srgbClr val="404040"/>
                    </a:solidFill>
                    <a:effectLst/>
                    <a:latin typeface="+mn-ea"/>
                    <a:ea typeface="+mn-ea"/>
                    <a:cs typeface="宋体" panose="02010600030101010101" pitchFamily="2" charset="-122"/>
                  </a:rPr>
                  <a:t>E2PROM</a:t>
                </a:r>
                <a:r>
                  <a:rPr lang="zh-CN" altLang="en-US" sz="1800" kern="1200" dirty="0">
                    <a:solidFill>
                      <a:srgbClr val="404040"/>
                    </a:solidFill>
                    <a:effectLst/>
                    <a:latin typeface="+mn-ea"/>
                    <a:ea typeface="+mn-ea"/>
                    <a:cs typeface="宋体" panose="02010600030101010101" pitchFamily="2" charset="-122"/>
                  </a:rPr>
                  <a:t>保存下来</a:t>
                </a:r>
                <a:r>
                  <a:rPr lang="zh-CN" altLang="zh-CN" sz="1800" kern="1200" dirty="0">
                    <a:solidFill>
                      <a:srgbClr val="404040"/>
                    </a:solidFill>
                    <a:effectLst/>
                    <a:latin typeface="+mn-ea"/>
                    <a:ea typeface="+mn-ea"/>
                    <a:cs typeface="宋体" panose="02010600030101010101" pitchFamily="2" charset="-122"/>
                  </a:rPr>
                  <a:t>。本人通过这个项目学会了按键、</a:t>
                </a:r>
                <a:r>
                  <a:rPr lang="en-US" altLang="zh-CN" sz="1800" kern="1200" dirty="0">
                    <a:solidFill>
                      <a:srgbClr val="404040"/>
                    </a:solidFill>
                    <a:effectLst/>
                    <a:latin typeface="+mn-ea"/>
                    <a:ea typeface="+mn-ea"/>
                    <a:cs typeface="宋体" panose="02010600030101010101" pitchFamily="2" charset="-122"/>
                  </a:rPr>
                  <a:t>LED</a:t>
                </a:r>
                <a:r>
                  <a:rPr lang="zh-CN" altLang="en-US" sz="1800" kern="1200" dirty="0">
                    <a:solidFill>
                      <a:srgbClr val="404040"/>
                    </a:solidFill>
                    <a:effectLst/>
                    <a:latin typeface="+mn-ea"/>
                    <a:ea typeface="+mn-ea"/>
                    <a:cs typeface="宋体" panose="02010600030101010101" pitchFamily="2" charset="-122"/>
                  </a:rPr>
                  <a:t>、</a:t>
                </a:r>
                <a:r>
                  <a:rPr lang="en-US" altLang="zh-CN" sz="1800" kern="1200" dirty="0">
                    <a:solidFill>
                      <a:srgbClr val="404040"/>
                    </a:solidFill>
                    <a:effectLst/>
                    <a:latin typeface="+mn-ea"/>
                    <a:ea typeface="+mn-ea"/>
                    <a:cs typeface="宋体" panose="02010600030101010101" pitchFamily="2" charset="-122"/>
                  </a:rPr>
                  <a:t>E2PROM</a:t>
                </a:r>
                <a:r>
                  <a:rPr lang="zh-CN" altLang="zh-CN" sz="1800" kern="1200" dirty="0">
                    <a:solidFill>
                      <a:srgbClr val="404040"/>
                    </a:solidFill>
                    <a:effectLst/>
                    <a:latin typeface="+mn-ea"/>
                    <a:ea typeface="+mn-ea"/>
                    <a:cs typeface="宋体" panose="02010600030101010101" pitchFamily="2" charset="-122"/>
                  </a:rPr>
                  <a:t>等模块程序的逻辑编写，以及按键、</a:t>
                </a:r>
                <a:r>
                  <a:rPr lang="en-US" altLang="zh-CN" sz="1800" kern="1200" dirty="0">
                    <a:solidFill>
                      <a:srgbClr val="404040"/>
                    </a:solidFill>
                    <a:effectLst/>
                    <a:latin typeface="+mn-ea"/>
                    <a:ea typeface="+mn-ea"/>
                    <a:cs typeface="宋体" panose="02010600030101010101" pitchFamily="2" charset="-122"/>
                  </a:rPr>
                  <a:t>LED</a:t>
                </a:r>
                <a:r>
                  <a:rPr lang="zh-CN" altLang="zh-CN" sz="1800" kern="1200" dirty="0">
                    <a:solidFill>
                      <a:srgbClr val="404040"/>
                    </a:solidFill>
                    <a:effectLst/>
                    <a:latin typeface="+mn-ea"/>
                    <a:ea typeface="+mn-ea"/>
                    <a:cs typeface="宋体" panose="02010600030101010101" pitchFamily="2" charset="-122"/>
                  </a:rPr>
                  <a:t>在该硬件平台的硬件连接图。</a:t>
                </a:r>
                <a:endParaRPr lang="zh-CN" altLang="en-US" sz="1800" dirty="0">
                  <a:latin typeface="+mn-ea"/>
                  <a:ea typeface="+mn-ea"/>
                  <a:sym typeface="+mn-lt"/>
                </a:endParaRPr>
              </a:p>
            </p:txBody>
          </p:sp>
        </p:grpSp>
        <p:sp>
          <p:nvSpPr>
            <p:cNvPr id="19" name="powerpoint template design by DAJU_PPT正版来源小红书大橘PPT微信DAJU_PPT请勿抄袭搬运！盗版必究！-3">
              <a:extLst>
                <a:ext uri="{FF2B5EF4-FFF2-40B4-BE49-F238E27FC236}">
                  <a16:creationId xmlns:a16="http://schemas.microsoft.com/office/drawing/2014/main" id="{4A08F286-2734-46E0-BC4C-97893A1F298E}"/>
                </a:ext>
              </a:extLst>
            </p:cNvPr>
            <p:cNvSpPr/>
            <p:nvPr/>
          </p:nvSpPr>
          <p:spPr>
            <a:xfrm flipV="1">
              <a:off x="6757072" y="3164812"/>
              <a:ext cx="678652"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cs typeface="+mn-ea"/>
                <a:sym typeface="+mn-lt"/>
              </a:endParaRPr>
            </a:p>
          </p:txBody>
        </p:sp>
      </p:grpSp>
      <p:pic>
        <p:nvPicPr>
          <p:cNvPr id="24" name="powerpoint template design by DAJU_PPT正版来源小红书大橘PPT微信DAJU_PPT请勿抄袭搬运！盗版必究！">
            <a:extLst>
              <a:ext uri="{FF2B5EF4-FFF2-40B4-BE49-F238E27FC236}">
                <a16:creationId xmlns:a16="http://schemas.microsoft.com/office/drawing/2014/main" id="{158D1C86-C9C6-4CCF-DDA6-152CF0ACB3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3456" y="1269459"/>
            <a:ext cx="3769088" cy="4895512"/>
          </a:xfrm>
          <a:prstGeom prst="rect">
            <a:avLst/>
          </a:prstGeom>
        </p:spPr>
      </p:pic>
    </p:spTree>
    <p:extLst>
      <p:ext uri="{BB962C8B-B14F-4D97-AF65-F5344CB8AC3E}">
        <p14:creationId xmlns:p14="http://schemas.microsoft.com/office/powerpoint/2010/main" val="854460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txBox="1"/>
          <p:nvPr/>
        </p:nvSpPr>
        <p:spPr>
          <a:xfrm>
            <a:off x="4618673" y="3187896"/>
            <a:ext cx="2954655"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毕业设计</a:t>
            </a:r>
          </a:p>
        </p:txBody>
      </p:sp>
      <p:sp>
        <p:nvSpPr>
          <p:cNvPr id="3" name="powerpoint template design by DAJU_PPT正版来源小红书大橘PPT微信DAJU_PPT请勿抄袭搬运！盗版必究！"/>
          <p:cNvSpPr/>
          <p:nvPr/>
        </p:nvSpPr>
        <p:spPr>
          <a:xfrm rot="2769127">
            <a:off x="5551728" y="1786569"/>
            <a:ext cx="1088544" cy="1088544"/>
          </a:xfrm>
          <a:prstGeom prst="roundRect">
            <a:avLst/>
          </a:prstGeom>
          <a:solidFill>
            <a:schemeClr val="accent2"/>
          </a:solidFill>
          <a:ln w="23241" cap="flat">
            <a:noFill/>
            <a:prstDash val="solid"/>
            <a:miter/>
          </a:ln>
        </p:spPr>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powerpoint template design by DAJU_PPT正版来源小红书大橘PPT微信DAJU_PPT请勿抄袭搬运！盗版必究！"/>
          <p:cNvSpPr txBox="1"/>
          <p:nvPr/>
        </p:nvSpPr>
        <p:spPr>
          <a:xfrm>
            <a:off x="5649404" y="1915343"/>
            <a:ext cx="893194" cy="830997"/>
          </a:xfrm>
          <a:prstGeom prst="rect">
            <a:avLst/>
          </a:prstGeom>
          <a:noFill/>
        </p:spPr>
        <p:txBody>
          <a:bodyPr wrap="none" rtlCol="0">
            <a:spAutoFit/>
          </a:bodyPr>
          <a:lstStyle/>
          <a:p>
            <a:pPr algn="ctr"/>
            <a:r>
              <a:rPr lang="en-US" altLang="zh-CN" sz="4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4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owerpoint template design by DAJU_PPT正版来源小红书大橘PPT微信DAJU_PPT请勿抄袭搬运！盗版必究！"/>
          <p:cNvSpPr txBox="1"/>
          <p:nvPr/>
        </p:nvSpPr>
        <p:spPr>
          <a:xfrm>
            <a:off x="2897414" y="4196682"/>
            <a:ext cx="6397173" cy="276999"/>
          </a:xfrm>
          <a:prstGeom prst="rect">
            <a:avLst/>
          </a:prstGeom>
          <a:noFill/>
        </p:spPr>
        <p:txBody>
          <a:bodyPr wrap="square" rtlCol="0">
            <a:spAutoFit/>
          </a:bodyPr>
          <a:lstStyle/>
          <a:p>
            <a:pPr algn="ctr"/>
            <a:r>
              <a:rPr lang="en-US" altLang="zh-CN" sz="1200" spc="3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GRADUATION DESIGN</a:t>
            </a:r>
          </a:p>
        </p:txBody>
      </p:sp>
      <p:grpSp>
        <p:nvGrpSpPr>
          <p:cNvPr id="5" name="组合 4">
            <a:extLst>
              <a:ext uri="{FF2B5EF4-FFF2-40B4-BE49-F238E27FC236}">
                <a16:creationId xmlns:a16="http://schemas.microsoft.com/office/drawing/2014/main" id="{26EF60AF-36B9-886B-0E88-4706FFF5ED17}"/>
              </a:ext>
            </a:extLst>
          </p:cNvPr>
          <p:cNvGrpSpPr/>
          <p:nvPr/>
        </p:nvGrpSpPr>
        <p:grpSpPr>
          <a:xfrm>
            <a:off x="676956" y="766174"/>
            <a:ext cx="2206568" cy="502239"/>
            <a:chOff x="1183828" y="2852420"/>
            <a:chExt cx="9449618" cy="2150838"/>
          </a:xfrm>
        </p:grpSpPr>
        <p:grpSp>
          <p:nvGrpSpPr>
            <p:cNvPr id="6" name="组合 5">
              <a:extLst>
                <a:ext uri="{FF2B5EF4-FFF2-40B4-BE49-F238E27FC236}">
                  <a16:creationId xmlns:a16="http://schemas.microsoft.com/office/drawing/2014/main" id="{73199DE9-F35E-0227-E383-FB6DA58560CC}"/>
                </a:ext>
              </a:extLst>
            </p:cNvPr>
            <p:cNvGrpSpPr/>
            <p:nvPr/>
          </p:nvGrpSpPr>
          <p:grpSpPr>
            <a:xfrm>
              <a:off x="1183828" y="2852420"/>
              <a:ext cx="2134956" cy="2150838"/>
              <a:chOff x="1183828" y="2852420"/>
              <a:chExt cx="2134956" cy="2150838"/>
            </a:xfrm>
          </p:grpSpPr>
          <p:sp>
            <p:nvSpPr>
              <p:cNvPr id="19" name="Oval 5">
                <a:extLst>
                  <a:ext uri="{FF2B5EF4-FFF2-40B4-BE49-F238E27FC236}">
                    <a16:creationId xmlns:a16="http://schemas.microsoft.com/office/drawing/2014/main" id="{E7012C2E-15FA-63AD-C689-87759EE5FE84}"/>
                  </a:ext>
                </a:extLst>
              </p:cNvPr>
              <p:cNvSpPr>
                <a:spLocks/>
              </p:cNvSpPr>
              <p:nvPr/>
            </p:nvSpPr>
            <p:spPr bwMode="auto">
              <a:xfrm>
                <a:off x="1183828" y="2852420"/>
                <a:ext cx="2134956" cy="2150838"/>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0" name="Oval 6">
                <a:extLst>
                  <a:ext uri="{FF2B5EF4-FFF2-40B4-BE49-F238E27FC236}">
                    <a16:creationId xmlns:a16="http://schemas.microsoft.com/office/drawing/2014/main" id="{063FFFB1-25F8-E385-57E9-CA6D5C45D611}"/>
                  </a:ext>
                </a:extLst>
              </p:cNvPr>
              <p:cNvSpPr>
                <a:spLocks/>
              </p:cNvSpPr>
              <p:nvPr/>
            </p:nvSpPr>
            <p:spPr bwMode="auto">
              <a:xfrm>
                <a:off x="1535494" y="3206355"/>
                <a:ext cx="1431623" cy="14429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1" name="Freeform 7">
                <a:extLst>
                  <a:ext uri="{FF2B5EF4-FFF2-40B4-BE49-F238E27FC236}">
                    <a16:creationId xmlns:a16="http://schemas.microsoft.com/office/drawing/2014/main" id="{B77C2528-FE8A-A737-5538-32CF5D100311}"/>
                  </a:ext>
                </a:extLst>
              </p:cNvPr>
              <p:cNvSpPr>
                <a:spLocks/>
              </p:cNvSpPr>
              <p:nvPr/>
            </p:nvSpPr>
            <p:spPr bwMode="auto">
              <a:xfrm>
                <a:off x="1220129" y="3855237"/>
                <a:ext cx="258645" cy="174699"/>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2" name="Freeform 8">
                <a:extLst>
                  <a:ext uri="{FF2B5EF4-FFF2-40B4-BE49-F238E27FC236}">
                    <a16:creationId xmlns:a16="http://schemas.microsoft.com/office/drawing/2014/main" id="{6DA21264-2986-C85C-DF72-C2FB688D6DD4}"/>
                  </a:ext>
                </a:extLst>
              </p:cNvPr>
              <p:cNvSpPr>
                <a:spLocks/>
              </p:cNvSpPr>
              <p:nvPr/>
            </p:nvSpPr>
            <p:spPr bwMode="auto">
              <a:xfrm>
                <a:off x="1406172" y="3374248"/>
                <a:ext cx="186043" cy="167892"/>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3" name="Freeform 9">
                <a:extLst>
                  <a:ext uri="{FF2B5EF4-FFF2-40B4-BE49-F238E27FC236}">
                    <a16:creationId xmlns:a16="http://schemas.microsoft.com/office/drawing/2014/main" id="{B0913402-6E31-81C3-4AA9-609FA696B567}"/>
                  </a:ext>
                </a:extLst>
              </p:cNvPr>
              <p:cNvSpPr>
                <a:spLocks/>
              </p:cNvSpPr>
              <p:nvPr/>
            </p:nvSpPr>
            <p:spPr bwMode="auto">
              <a:xfrm>
                <a:off x="2889977" y="3399205"/>
                <a:ext cx="233688" cy="229150"/>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4" name="Freeform 10">
                <a:extLst>
                  <a:ext uri="{FF2B5EF4-FFF2-40B4-BE49-F238E27FC236}">
                    <a16:creationId xmlns:a16="http://schemas.microsoft.com/office/drawing/2014/main" id="{C80197C1-C85E-B601-3EF9-460485B562F0}"/>
                  </a:ext>
                </a:extLst>
              </p:cNvPr>
              <p:cNvSpPr>
                <a:spLocks/>
              </p:cNvSpPr>
              <p:nvPr/>
            </p:nvSpPr>
            <p:spPr bwMode="auto">
              <a:xfrm>
                <a:off x="3014762" y="3848430"/>
                <a:ext cx="297215" cy="186043"/>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5" name="Freeform 11">
                <a:extLst>
                  <a:ext uri="{FF2B5EF4-FFF2-40B4-BE49-F238E27FC236}">
                    <a16:creationId xmlns:a16="http://schemas.microsoft.com/office/drawing/2014/main" id="{0244E611-DD56-60A1-E3E7-531720CEDBA0}"/>
                  </a:ext>
                </a:extLst>
              </p:cNvPr>
              <p:cNvSpPr>
                <a:spLocks/>
              </p:cNvSpPr>
              <p:nvPr/>
            </p:nvSpPr>
            <p:spPr bwMode="auto">
              <a:xfrm>
                <a:off x="1794139" y="2929560"/>
                <a:ext cx="226882" cy="294946"/>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6" name="Freeform 12">
                <a:extLst>
                  <a:ext uri="{FF2B5EF4-FFF2-40B4-BE49-F238E27FC236}">
                    <a16:creationId xmlns:a16="http://schemas.microsoft.com/office/drawing/2014/main" id="{E6B0AF54-4413-72BF-C431-3022E39D3452}"/>
                  </a:ext>
                </a:extLst>
              </p:cNvPr>
              <p:cNvSpPr>
                <a:spLocks/>
              </p:cNvSpPr>
              <p:nvPr/>
            </p:nvSpPr>
            <p:spPr bwMode="auto">
              <a:xfrm>
                <a:off x="2447558" y="2993087"/>
                <a:ext cx="267720" cy="24957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7" name="Freeform 13">
                <a:extLst>
                  <a:ext uri="{FF2B5EF4-FFF2-40B4-BE49-F238E27FC236}">
                    <a16:creationId xmlns:a16="http://schemas.microsoft.com/office/drawing/2014/main" id="{1BF260B2-30CF-3E01-651F-067BEF9F05D1}"/>
                  </a:ext>
                </a:extLst>
              </p:cNvPr>
              <p:cNvSpPr>
                <a:spLocks/>
              </p:cNvSpPr>
              <p:nvPr/>
            </p:nvSpPr>
            <p:spPr bwMode="auto">
              <a:xfrm>
                <a:off x="1996064" y="4733269"/>
                <a:ext cx="562666" cy="183774"/>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vert="horz" wrap="square" lIns="145460" tIns="72731" rIns="145460" bIns="72731" numCol="1" anchor="t" anchorCtr="0" compatLnSpc="1">
                <a:prstTxWarp prst="textNoShape">
                  <a:avLst/>
                </a:prstTxWarp>
              </a:bodyPr>
              <a:lstStyle/>
              <a:p>
                <a:endParaRPr lang="zh-CN" altLang="en-US" sz="2862"/>
              </a:p>
            </p:txBody>
          </p:sp>
          <p:sp>
            <p:nvSpPr>
              <p:cNvPr id="28" name="Freeform 14">
                <a:extLst>
                  <a:ext uri="{FF2B5EF4-FFF2-40B4-BE49-F238E27FC236}">
                    <a16:creationId xmlns:a16="http://schemas.microsoft.com/office/drawing/2014/main" id="{CDD73FA1-2D85-70EB-6363-58D5DD927902}"/>
                  </a:ext>
                </a:extLst>
              </p:cNvPr>
              <p:cNvSpPr>
                <a:spLocks/>
              </p:cNvSpPr>
              <p:nvPr/>
            </p:nvSpPr>
            <p:spPr bwMode="auto">
              <a:xfrm>
                <a:off x="1710193" y="3265345"/>
                <a:ext cx="1191128" cy="1200204"/>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9" name="Freeform 15">
                <a:extLst>
                  <a:ext uri="{FF2B5EF4-FFF2-40B4-BE49-F238E27FC236}">
                    <a16:creationId xmlns:a16="http://schemas.microsoft.com/office/drawing/2014/main" id="{C068C511-0C21-474F-CAA3-216F60BB265B}"/>
                  </a:ext>
                </a:extLst>
              </p:cNvPr>
              <p:cNvSpPr>
                <a:spLocks/>
              </p:cNvSpPr>
              <p:nvPr/>
            </p:nvSpPr>
            <p:spPr bwMode="auto">
              <a:xfrm>
                <a:off x="1943881" y="3746334"/>
                <a:ext cx="176968" cy="195118"/>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0" name="Freeform 16">
                <a:extLst>
                  <a:ext uri="{FF2B5EF4-FFF2-40B4-BE49-F238E27FC236}">
                    <a16:creationId xmlns:a16="http://schemas.microsoft.com/office/drawing/2014/main" id="{9CDA2A4B-DBD5-C09F-2883-5D01051A08CB}"/>
                  </a:ext>
                </a:extLst>
              </p:cNvPr>
              <p:cNvSpPr>
                <a:spLocks/>
              </p:cNvSpPr>
              <p:nvPr/>
            </p:nvSpPr>
            <p:spPr bwMode="auto">
              <a:xfrm>
                <a:off x="1751032" y="3943721"/>
                <a:ext cx="771397" cy="37662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1" name="Freeform 17">
                <a:extLst>
                  <a:ext uri="{FF2B5EF4-FFF2-40B4-BE49-F238E27FC236}">
                    <a16:creationId xmlns:a16="http://schemas.microsoft.com/office/drawing/2014/main" id="{E0DA9AD1-1128-3316-F110-8BF55F27C55E}"/>
                  </a:ext>
                </a:extLst>
              </p:cNvPr>
              <p:cNvSpPr>
                <a:spLocks/>
              </p:cNvSpPr>
              <p:nvPr/>
            </p:nvSpPr>
            <p:spPr bwMode="auto">
              <a:xfrm>
                <a:off x="2068666" y="3385592"/>
                <a:ext cx="712408" cy="306290"/>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2" name="Freeform 18">
                <a:extLst>
                  <a:ext uri="{FF2B5EF4-FFF2-40B4-BE49-F238E27FC236}">
                    <a16:creationId xmlns:a16="http://schemas.microsoft.com/office/drawing/2014/main" id="{11F3ACCD-C0D9-F5BD-7A1B-7409AB27B496}"/>
                  </a:ext>
                </a:extLst>
              </p:cNvPr>
              <p:cNvSpPr>
                <a:spLocks/>
              </p:cNvSpPr>
              <p:nvPr/>
            </p:nvSpPr>
            <p:spPr bwMode="auto">
              <a:xfrm>
                <a:off x="1671623" y="3762215"/>
                <a:ext cx="156548" cy="18150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3" name="Freeform 19">
                <a:extLst>
                  <a:ext uri="{FF2B5EF4-FFF2-40B4-BE49-F238E27FC236}">
                    <a16:creationId xmlns:a16="http://schemas.microsoft.com/office/drawing/2014/main" id="{34D807CD-0109-BB88-D45D-BF91FE7690B0}"/>
                  </a:ext>
                </a:extLst>
              </p:cNvPr>
              <p:cNvSpPr>
                <a:spLocks/>
              </p:cNvSpPr>
              <p:nvPr/>
            </p:nvSpPr>
            <p:spPr bwMode="auto">
              <a:xfrm>
                <a:off x="2243365" y="3746334"/>
                <a:ext cx="161086" cy="206462"/>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4" name="Freeform 20">
                <a:extLst>
                  <a:ext uri="{FF2B5EF4-FFF2-40B4-BE49-F238E27FC236}">
                    <a16:creationId xmlns:a16="http://schemas.microsoft.com/office/drawing/2014/main" id="{B3FADA2C-F4F3-0EF8-3C42-E089E9A703D8}"/>
                  </a:ext>
                </a:extLst>
              </p:cNvPr>
              <p:cNvSpPr>
                <a:spLocks/>
              </p:cNvSpPr>
              <p:nvPr/>
            </p:nvSpPr>
            <p:spPr bwMode="auto">
              <a:xfrm>
                <a:off x="2445289" y="3750871"/>
                <a:ext cx="158817" cy="197387"/>
              </a:xfrm>
              <a:custGeom>
                <a:avLst/>
                <a:gdLst>
                  <a:gd name="T0" fmla="*/ 0 w 70"/>
                  <a:gd name="T1" fmla="*/ 15 h 87"/>
                  <a:gd name="T2" fmla="*/ 26 w 70"/>
                  <a:gd name="T3" fmla="*/ 15 h 87"/>
                  <a:gd name="T4" fmla="*/ 26 w 70"/>
                  <a:gd name="T5" fmla="*/ 87 h 87"/>
                  <a:gd name="T6" fmla="*/ 44 w 70"/>
                  <a:gd name="T7" fmla="*/ 87 h 87"/>
                  <a:gd name="T8" fmla="*/ 44 w 70"/>
                  <a:gd name="T9" fmla="*/ 15 h 87"/>
                  <a:gd name="T10" fmla="*/ 70 w 70"/>
                  <a:gd name="T11" fmla="*/ 15 h 87"/>
                  <a:gd name="T12" fmla="*/ 70 w 70"/>
                  <a:gd name="T13" fmla="*/ 0 h 87"/>
                  <a:gd name="T14" fmla="*/ 0 w 70"/>
                  <a:gd name="T15" fmla="*/ 0 h 87"/>
                  <a:gd name="T16" fmla="*/ 0 w 70"/>
                  <a:gd name="T17"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0" y="15"/>
                    </a:moveTo>
                    <a:lnTo>
                      <a:pt x="26" y="15"/>
                    </a:lnTo>
                    <a:lnTo>
                      <a:pt x="26" y="87"/>
                    </a:lnTo>
                    <a:lnTo>
                      <a:pt x="44" y="87"/>
                    </a:lnTo>
                    <a:lnTo>
                      <a:pt x="44" y="15"/>
                    </a:lnTo>
                    <a:lnTo>
                      <a:pt x="70" y="15"/>
                    </a:lnTo>
                    <a:lnTo>
                      <a:pt x="70" y="0"/>
                    </a:lnTo>
                    <a:lnTo>
                      <a:pt x="0" y="0"/>
                    </a:lnTo>
                    <a:lnTo>
                      <a:pt x="0" y="1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5" name="Freeform 21">
                <a:extLst>
                  <a:ext uri="{FF2B5EF4-FFF2-40B4-BE49-F238E27FC236}">
                    <a16:creationId xmlns:a16="http://schemas.microsoft.com/office/drawing/2014/main" id="{D29B20C1-22C9-8246-9FC5-74721F9313E1}"/>
                  </a:ext>
                </a:extLst>
              </p:cNvPr>
              <p:cNvSpPr>
                <a:spLocks/>
              </p:cNvSpPr>
              <p:nvPr/>
            </p:nvSpPr>
            <p:spPr bwMode="auto">
              <a:xfrm>
                <a:off x="2651751" y="3734989"/>
                <a:ext cx="167892" cy="190581"/>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grpSp>
        <p:grpSp>
          <p:nvGrpSpPr>
            <p:cNvPr id="7" name="组合 6">
              <a:extLst>
                <a:ext uri="{FF2B5EF4-FFF2-40B4-BE49-F238E27FC236}">
                  <a16:creationId xmlns:a16="http://schemas.microsoft.com/office/drawing/2014/main" id="{2A49B1AB-12EB-EF4C-F440-DA32646554A0}"/>
                </a:ext>
              </a:extLst>
            </p:cNvPr>
            <p:cNvGrpSpPr/>
            <p:nvPr/>
          </p:nvGrpSpPr>
          <p:grpSpPr>
            <a:xfrm>
              <a:off x="3720364" y="3018473"/>
              <a:ext cx="6913082" cy="1818732"/>
              <a:chOff x="3720364" y="3034784"/>
              <a:chExt cx="6913082" cy="1818732"/>
            </a:xfrm>
          </p:grpSpPr>
          <p:grpSp>
            <p:nvGrpSpPr>
              <p:cNvPr id="8" name="组合 7">
                <a:extLst>
                  <a:ext uri="{FF2B5EF4-FFF2-40B4-BE49-F238E27FC236}">
                    <a16:creationId xmlns:a16="http://schemas.microsoft.com/office/drawing/2014/main" id="{F3542EA2-2689-19B3-B779-72321FA62FDC}"/>
                  </a:ext>
                </a:extLst>
              </p:cNvPr>
              <p:cNvGrpSpPr/>
              <p:nvPr/>
            </p:nvGrpSpPr>
            <p:grpSpPr>
              <a:xfrm>
                <a:off x="3724901" y="3034784"/>
                <a:ext cx="6908545" cy="1247850"/>
                <a:chOff x="3724901" y="3034784"/>
                <a:chExt cx="6908545" cy="1247850"/>
              </a:xfrm>
            </p:grpSpPr>
            <p:sp>
              <p:nvSpPr>
                <p:cNvPr id="13" name="Freeform 22">
                  <a:extLst>
                    <a:ext uri="{FF2B5EF4-FFF2-40B4-BE49-F238E27FC236}">
                      <a16:creationId xmlns:a16="http://schemas.microsoft.com/office/drawing/2014/main" id="{61B05BFF-2381-BF52-5236-97B50D89E319}"/>
                    </a:ext>
                  </a:extLst>
                </p:cNvPr>
                <p:cNvSpPr>
                  <a:spLocks/>
                </p:cNvSpPr>
                <p:nvPr/>
              </p:nvSpPr>
              <p:spPr bwMode="auto">
                <a:xfrm>
                  <a:off x="8489415" y="3148225"/>
                  <a:ext cx="812236" cy="868957"/>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4" name="Freeform 23">
                  <a:extLst>
                    <a:ext uri="{FF2B5EF4-FFF2-40B4-BE49-F238E27FC236}">
                      <a16:creationId xmlns:a16="http://schemas.microsoft.com/office/drawing/2014/main" id="{03732C1E-0C13-EC50-6F83-BC2CA62E24B5}"/>
                    </a:ext>
                  </a:extLst>
                </p:cNvPr>
                <p:cNvSpPr>
                  <a:spLocks/>
                </p:cNvSpPr>
                <p:nvPr/>
              </p:nvSpPr>
              <p:spPr bwMode="auto">
                <a:xfrm>
                  <a:off x="9680543" y="3034784"/>
                  <a:ext cx="952903" cy="1154827"/>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5" name="Freeform 24">
                  <a:extLst>
                    <a:ext uri="{FF2B5EF4-FFF2-40B4-BE49-F238E27FC236}">
                      <a16:creationId xmlns:a16="http://schemas.microsoft.com/office/drawing/2014/main" id="{8644815A-3A34-540F-24C4-E18FCB9F44CE}"/>
                    </a:ext>
                  </a:extLst>
                </p:cNvPr>
                <p:cNvSpPr>
                  <a:spLocks/>
                </p:cNvSpPr>
                <p:nvPr/>
              </p:nvSpPr>
              <p:spPr bwMode="auto">
                <a:xfrm>
                  <a:off x="3724901" y="3093774"/>
                  <a:ext cx="680645" cy="103911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6" name="Freeform 25">
                  <a:extLst>
                    <a:ext uri="{FF2B5EF4-FFF2-40B4-BE49-F238E27FC236}">
                      <a16:creationId xmlns:a16="http://schemas.microsoft.com/office/drawing/2014/main" id="{67870F8A-0EC3-9BEB-3198-26E3D69C8D24}"/>
                    </a:ext>
                  </a:extLst>
                </p:cNvPr>
                <p:cNvSpPr>
                  <a:spLocks/>
                </p:cNvSpPr>
                <p:nvPr/>
              </p:nvSpPr>
              <p:spPr bwMode="auto">
                <a:xfrm>
                  <a:off x="4870653" y="3182258"/>
                  <a:ext cx="691989" cy="862150"/>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7" name="Freeform 26">
                  <a:extLst>
                    <a:ext uri="{FF2B5EF4-FFF2-40B4-BE49-F238E27FC236}">
                      <a16:creationId xmlns:a16="http://schemas.microsoft.com/office/drawing/2014/main" id="{F1F2CF9B-7CB2-7508-E419-C2647BC26CDA}"/>
                    </a:ext>
                  </a:extLst>
                </p:cNvPr>
                <p:cNvSpPr>
                  <a:spLocks/>
                </p:cNvSpPr>
                <p:nvPr/>
              </p:nvSpPr>
              <p:spPr bwMode="auto">
                <a:xfrm>
                  <a:off x="5898427" y="3043860"/>
                  <a:ext cx="1011892" cy="1238774"/>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8" name="Freeform 27">
                  <a:extLst>
                    <a:ext uri="{FF2B5EF4-FFF2-40B4-BE49-F238E27FC236}">
                      <a16:creationId xmlns:a16="http://schemas.microsoft.com/office/drawing/2014/main" id="{07A7E857-3EA3-21D8-E92C-B9D5F6D88B86}"/>
                    </a:ext>
                  </a:extLst>
                </p:cNvPr>
                <p:cNvSpPr>
                  <a:spLocks/>
                </p:cNvSpPr>
                <p:nvPr/>
              </p:nvSpPr>
              <p:spPr bwMode="auto">
                <a:xfrm>
                  <a:off x="7114512" y="3082430"/>
                  <a:ext cx="1186591" cy="950634"/>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grpSp>
          <p:grpSp>
            <p:nvGrpSpPr>
              <p:cNvPr id="9" name="组合 8">
                <a:extLst>
                  <a:ext uri="{FF2B5EF4-FFF2-40B4-BE49-F238E27FC236}">
                    <a16:creationId xmlns:a16="http://schemas.microsoft.com/office/drawing/2014/main" id="{CF137F80-3DF1-E5E8-BB2B-E9ACCB962F33}"/>
                  </a:ext>
                </a:extLst>
              </p:cNvPr>
              <p:cNvGrpSpPr/>
              <p:nvPr/>
            </p:nvGrpSpPr>
            <p:grpSpPr>
              <a:xfrm>
                <a:off x="3720364" y="4424710"/>
                <a:ext cx="6865437" cy="428806"/>
                <a:chOff x="3720364" y="4424710"/>
                <a:chExt cx="6865437" cy="428806"/>
              </a:xfrm>
            </p:grpSpPr>
            <p:sp>
              <p:nvSpPr>
                <p:cNvPr id="10" name="Freeform 28">
                  <a:extLst>
                    <a:ext uri="{FF2B5EF4-FFF2-40B4-BE49-F238E27FC236}">
                      <a16:creationId xmlns:a16="http://schemas.microsoft.com/office/drawing/2014/main" id="{E4B50C8D-16CC-9B0F-34F2-0A01F3C8BCD9}"/>
                    </a:ext>
                  </a:extLst>
                </p:cNvPr>
                <p:cNvSpPr>
                  <a:spLocks/>
                </p:cNvSpPr>
                <p:nvPr/>
              </p:nvSpPr>
              <p:spPr bwMode="auto">
                <a:xfrm>
                  <a:off x="3720364" y="4424710"/>
                  <a:ext cx="5504147" cy="428806"/>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2" name="Freeform 29">
                  <a:extLst>
                    <a:ext uri="{FF2B5EF4-FFF2-40B4-BE49-F238E27FC236}">
                      <a16:creationId xmlns:a16="http://schemas.microsoft.com/office/drawing/2014/main" id="{692E926C-1087-128D-C600-F9EAEFA5D95E}"/>
                    </a:ext>
                  </a:extLst>
                </p:cNvPr>
                <p:cNvSpPr>
                  <a:spLocks/>
                </p:cNvSpPr>
                <p:nvPr/>
              </p:nvSpPr>
              <p:spPr bwMode="auto">
                <a:xfrm>
                  <a:off x="9254006" y="4424710"/>
                  <a:ext cx="1331795" cy="428806"/>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werpoint template design by DAJU_PPT正版来源小红书大橘PPT微信DAJU_PPT请勿抄袭搬运！盗版必究！"/>
          <p:cNvSpPr txBox="1"/>
          <p:nvPr/>
        </p:nvSpPr>
        <p:spPr>
          <a:xfrm>
            <a:off x="507716" y="477100"/>
            <a:ext cx="1415772"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题目介绍</a:t>
            </a:r>
          </a:p>
        </p:txBody>
      </p:sp>
      <p:grpSp>
        <p:nvGrpSpPr>
          <p:cNvPr id="32" name="powerpoint template design by DAJU_PPT正版来源小红书大橘PPT微信DAJU_PPT请勿抄袭搬运！盗版必究！">
            <a:extLst>
              <a:ext uri="{FF2B5EF4-FFF2-40B4-BE49-F238E27FC236}">
                <a16:creationId xmlns:a16="http://schemas.microsoft.com/office/drawing/2014/main" id="{CD78DC9A-FD06-EDF5-C0D8-7CDB132AC48B}"/>
              </a:ext>
            </a:extLst>
          </p:cNvPr>
          <p:cNvGrpSpPr/>
          <p:nvPr/>
        </p:nvGrpSpPr>
        <p:grpSpPr>
          <a:xfrm>
            <a:off x="301408" y="1472183"/>
            <a:ext cx="5461830" cy="4555638"/>
            <a:chOff x="279989" y="1667642"/>
            <a:chExt cx="8947933" cy="4602856"/>
          </a:xfrm>
        </p:grpSpPr>
        <p:sp>
          <p:nvSpPr>
            <p:cNvPr id="3" name="powerpoint template design by DAJU_PPT正版来源小红书大橘PPT微信DAJU_PPT请勿抄袭搬运！盗版必究！-1"/>
            <p:cNvSpPr/>
            <p:nvPr/>
          </p:nvSpPr>
          <p:spPr>
            <a:xfrm>
              <a:off x="279989" y="1667642"/>
              <a:ext cx="8947933" cy="46028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组合 18">
              <a:extLst>
                <a:ext uri="{FF2B5EF4-FFF2-40B4-BE49-F238E27FC236}">
                  <a16:creationId xmlns:a16="http://schemas.microsoft.com/office/drawing/2014/main" id="{A5FA4AA8-9B7F-46A9-8404-46E04E541253}"/>
                </a:ext>
              </a:extLst>
            </p:cNvPr>
            <p:cNvGrpSpPr/>
            <p:nvPr/>
          </p:nvGrpSpPr>
          <p:grpSpPr>
            <a:xfrm>
              <a:off x="279989" y="1813838"/>
              <a:ext cx="8796752" cy="4231701"/>
              <a:chOff x="378316" y="1813838"/>
              <a:chExt cx="8796752" cy="4231701"/>
            </a:xfrm>
          </p:grpSpPr>
          <p:sp>
            <p:nvSpPr>
              <p:cNvPr id="12" name="powerpoint template design by DAJU_PPT正版来源小红书大橘PPT微信DAJU_PPT请勿抄袭搬运！盗版必究！-5"/>
              <p:cNvSpPr txBox="1"/>
              <p:nvPr/>
            </p:nvSpPr>
            <p:spPr>
              <a:xfrm>
                <a:off x="378316" y="1813838"/>
                <a:ext cx="7117381" cy="466450"/>
              </a:xfrm>
              <a:prstGeom prst="rect">
                <a:avLst/>
              </a:prstGeom>
              <a:noFill/>
            </p:spPr>
            <p:txBody>
              <a:bodyPr wrap="none" rtlCol="0">
                <a:spAutoFit/>
              </a:bodyPr>
              <a:lstStyle/>
              <a:p>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纸箱抛投堆垛机控制系统设计</a:t>
                </a:r>
              </a:p>
            </p:txBody>
          </p:sp>
          <p:sp>
            <p:nvSpPr>
              <p:cNvPr id="13" name="powerpoint template design by DAJU_PPT正版来源小红书大橘PPT微信DAJU_PPT请勿抄袭搬运！盗版必究！-6"/>
              <p:cNvSpPr txBox="1"/>
              <p:nvPr/>
            </p:nvSpPr>
            <p:spPr>
              <a:xfrm>
                <a:off x="1011506" y="2349376"/>
                <a:ext cx="8163562" cy="3696163"/>
              </a:xfrm>
              <a:prstGeom prst="rect">
                <a:avLst/>
              </a:prstGeom>
              <a:noFill/>
            </p:spPr>
            <p:txBody>
              <a:bodyPr wrap="square" rtlCol="0">
                <a:spAutoFit/>
              </a:bodyPr>
              <a:lstStyle/>
              <a:p>
                <a:pPr>
                  <a:lnSpc>
                    <a:spcPct val="130000"/>
                  </a:lnSpc>
                </a:pPr>
                <a:r>
                  <a:rPr lang="zh-CN" altLang="en-US" sz="1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solidFill>
                      <a:schemeClr val="bg1"/>
                    </a:solidFill>
                    <a:latin typeface="+mn-ea"/>
                    <a:cs typeface="+mn-ea"/>
                    <a:sym typeface="Arial" panose="020B0604020202020204" pitchFamily="34" charset="0"/>
                  </a:rPr>
                  <a:t>该课题的研究内容选自用户委托的</a:t>
                </a:r>
                <a:r>
                  <a:rPr lang="zh-CN" altLang="en-US" dirty="0">
                    <a:solidFill>
                      <a:schemeClr val="bg1"/>
                    </a:solidFill>
                    <a:latin typeface="+mn-ea"/>
                  </a:rPr>
                  <a:t>的科技开发项目“纸箱烟包机器人自动解包系统” 中的纸箱抛投堆垛机的设计开发，属于工程实践类。</a:t>
                </a:r>
                <a:endParaRPr lang="en-US" altLang="zh-CN" dirty="0">
                  <a:solidFill>
                    <a:schemeClr val="bg1"/>
                  </a:solidFill>
                  <a:latin typeface="+mn-ea"/>
                </a:endParaRPr>
              </a:p>
              <a:p>
                <a:pPr>
                  <a:lnSpc>
                    <a:spcPct val="130000"/>
                  </a:lnSpc>
                </a:pPr>
                <a:endParaRPr lang="en-US" altLang="zh-CN" dirty="0">
                  <a:solidFill>
                    <a:schemeClr val="bg1"/>
                  </a:solidFill>
                  <a:latin typeface="+mn-ea"/>
                </a:endParaRPr>
              </a:p>
              <a:p>
                <a:pPr>
                  <a:lnSpc>
                    <a:spcPct val="130000"/>
                  </a:lnSpc>
                </a:pPr>
                <a:r>
                  <a:rPr lang="en-US" altLang="zh-CN" dirty="0">
                    <a:solidFill>
                      <a:schemeClr val="bg1"/>
                    </a:solidFill>
                    <a:latin typeface="+mn-ea"/>
                  </a:rPr>
                  <a:t>  </a:t>
                </a:r>
                <a:r>
                  <a:rPr lang="zh-CN" altLang="en-US" dirty="0">
                    <a:solidFill>
                      <a:schemeClr val="bg1"/>
                    </a:solidFill>
                    <a:latin typeface="+mn-ea"/>
                  </a:rPr>
                  <a:t>纸箱抛投堆垛机 用于对解包下来的单个纸箱进行输送、归正、抛投、堆垛，当纸箱堆 叠到规定的高度后，成垛的纸箱被输送送出，完成纸箱的收集与处理。解包系统中原来由人工对纸箱进行处理其效率低下，因此，本课题提出选用基于 </a:t>
                </a:r>
                <a:r>
                  <a:rPr lang="en-US" altLang="zh-CN" dirty="0">
                    <a:solidFill>
                      <a:schemeClr val="bg1"/>
                    </a:solidFill>
                    <a:latin typeface="+mn-ea"/>
                  </a:rPr>
                  <a:t>PLC </a:t>
                </a:r>
                <a:r>
                  <a:rPr lang="zh-CN" altLang="en-US" dirty="0">
                    <a:solidFill>
                      <a:schemeClr val="bg1"/>
                    </a:solidFill>
                    <a:latin typeface="+mn-ea"/>
                  </a:rPr>
                  <a:t>的纸箱抛投堆垛机控制系统</a:t>
                </a:r>
                <a:endParaRPr lang="zh-CN" altLang="en-US" dirty="0">
                  <a:solidFill>
                    <a:schemeClr val="bg1"/>
                  </a:solidFill>
                  <a:latin typeface="+mn-ea"/>
                  <a:cs typeface="+mn-ea"/>
                  <a:sym typeface="Arial" panose="020B0604020202020204" pitchFamily="34" charset="0"/>
                </a:endParaRPr>
              </a:p>
            </p:txBody>
          </p:sp>
        </p:grpSp>
      </p:grpSp>
      <p:pic>
        <p:nvPicPr>
          <p:cNvPr id="55" name="图片 54">
            <a:extLst>
              <a:ext uri="{FF2B5EF4-FFF2-40B4-BE49-F238E27FC236}">
                <a16:creationId xmlns:a16="http://schemas.microsoft.com/office/drawing/2014/main" id="{A84D5138-049D-54F0-6D9E-7E9F4A9B35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123561"/>
            <a:ext cx="5234931" cy="49042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werpoint template design by DAJU_PPT正版来源小红书大橘PPT微信DAJU_PPT请勿抄袭搬运！盗版必究！"/>
          <p:cNvSpPr txBox="1"/>
          <p:nvPr/>
        </p:nvSpPr>
        <p:spPr>
          <a:xfrm>
            <a:off x="507716" y="477100"/>
            <a:ext cx="1415772"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进度介绍</a:t>
            </a:r>
          </a:p>
        </p:txBody>
      </p:sp>
      <p:grpSp>
        <p:nvGrpSpPr>
          <p:cNvPr id="32" name="powerpoint template design by DAJU_PPT正版来源小红书大橘PPT微信DAJU_PPT请勿抄袭搬运！盗版必究！">
            <a:extLst>
              <a:ext uri="{FF2B5EF4-FFF2-40B4-BE49-F238E27FC236}">
                <a16:creationId xmlns:a16="http://schemas.microsoft.com/office/drawing/2014/main" id="{CD78DC9A-FD06-EDF5-C0D8-7CDB132AC48B}"/>
              </a:ext>
            </a:extLst>
          </p:cNvPr>
          <p:cNvGrpSpPr/>
          <p:nvPr/>
        </p:nvGrpSpPr>
        <p:grpSpPr>
          <a:xfrm>
            <a:off x="301408" y="1433773"/>
            <a:ext cx="5461830" cy="4971282"/>
            <a:chOff x="279989" y="1667642"/>
            <a:chExt cx="8947933" cy="5022807"/>
          </a:xfrm>
        </p:grpSpPr>
        <p:sp>
          <p:nvSpPr>
            <p:cNvPr id="3" name="powerpoint template design by DAJU_PPT正版来源小红书大橘PPT微信DAJU_PPT请勿抄袭搬运！盗版必究！-1"/>
            <p:cNvSpPr/>
            <p:nvPr/>
          </p:nvSpPr>
          <p:spPr>
            <a:xfrm>
              <a:off x="279989" y="1667642"/>
              <a:ext cx="8947933" cy="5022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组合 18">
              <a:extLst>
                <a:ext uri="{FF2B5EF4-FFF2-40B4-BE49-F238E27FC236}">
                  <a16:creationId xmlns:a16="http://schemas.microsoft.com/office/drawing/2014/main" id="{A5FA4AA8-9B7F-46A9-8404-46E04E541253}"/>
                </a:ext>
              </a:extLst>
            </p:cNvPr>
            <p:cNvGrpSpPr/>
            <p:nvPr/>
          </p:nvGrpSpPr>
          <p:grpSpPr>
            <a:xfrm>
              <a:off x="279989" y="1810430"/>
              <a:ext cx="8947933" cy="4880019"/>
              <a:chOff x="378316" y="1810430"/>
              <a:chExt cx="8947933" cy="4880019"/>
            </a:xfrm>
          </p:grpSpPr>
          <p:sp>
            <p:nvSpPr>
              <p:cNvPr id="12" name="powerpoint template design by DAJU_PPT正版来源小红书大橘PPT微信DAJU_PPT请勿抄袭搬运！盗版必究！-5"/>
              <p:cNvSpPr txBox="1"/>
              <p:nvPr/>
            </p:nvSpPr>
            <p:spPr>
              <a:xfrm>
                <a:off x="378316" y="1810430"/>
                <a:ext cx="2319412" cy="466450"/>
              </a:xfrm>
              <a:prstGeom prst="rect">
                <a:avLst/>
              </a:prstGeom>
              <a:noFill/>
            </p:spPr>
            <p:txBody>
              <a:bodyPr wrap="none" rtlCol="0">
                <a:spAutoFit/>
              </a:bodyPr>
              <a:lstStyle/>
              <a:p>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当前进度</a:t>
                </a:r>
              </a:p>
            </p:txBody>
          </p:sp>
          <p:sp>
            <p:nvSpPr>
              <p:cNvPr id="13" name="powerpoint template design by DAJU_PPT正版来源小红书大橘PPT微信DAJU_PPT请勿抄袭搬运！盗版必究！-6"/>
              <p:cNvSpPr txBox="1"/>
              <p:nvPr/>
            </p:nvSpPr>
            <p:spPr>
              <a:xfrm>
                <a:off x="1162687" y="2226200"/>
                <a:ext cx="8163562" cy="4464249"/>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dirty="0">
                    <a:solidFill>
                      <a:schemeClr val="bg1"/>
                    </a:solidFill>
                    <a:latin typeface="+mn-ea"/>
                  </a:rPr>
                  <a:t>查阅</a:t>
                </a:r>
                <a:r>
                  <a:rPr lang="en-US" altLang="zh-CN" dirty="0">
                    <a:solidFill>
                      <a:schemeClr val="bg1"/>
                    </a:solidFill>
                    <a:latin typeface="+mn-ea"/>
                  </a:rPr>
                  <a:t>PLC</a:t>
                </a:r>
                <a:r>
                  <a:rPr lang="zh-CN" altLang="en-US" dirty="0">
                    <a:solidFill>
                      <a:schemeClr val="bg1"/>
                    </a:solidFill>
                    <a:latin typeface="+mn-ea"/>
                  </a:rPr>
                  <a:t>相关文献资料</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对整个系统进行了工艺流程分析，确定了所需的器件</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根据工艺流程分析初步撰写了</a:t>
                </a:r>
                <a:r>
                  <a:rPr lang="en-US" altLang="zh-CN" dirty="0">
                    <a:solidFill>
                      <a:schemeClr val="bg1"/>
                    </a:solidFill>
                    <a:latin typeface="+mn-ea"/>
                  </a:rPr>
                  <a:t>PLC</a:t>
                </a:r>
                <a:r>
                  <a:rPr lang="zh-CN" altLang="en-US" dirty="0">
                    <a:solidFill>
                      <a:schemeClr val="bg1"/>
                    </a:solidFill>
                    <a:latin typeface="+mn-ea"/>
                  </a:rPr>
                  <a:t>的</a:t>
                </a:r>
                <a:r>
                  <a:rPr lang="en-US" altLang="zh-CN" dirty="0">
                    <a:solidFill>
                      <a:schemeClr val="bg1"/>
                    </a:solidFill>
                    <a:latin typeface="+mn-ea"/>
                  </a:rPr>
                  <a:t>I/O</a:t>
                </a:r>
                <a:r>
                  <a:rPr lang="zh-CN" altLang="en-US" dirty="0">
                    <a:solidFill>
                      <a:schemeClr val="bg1"/>
                    </a:solidFill>
                    <a:latin typeface="+mn-ea"/>
                  </a:rPr>
                  <a:t>分配表</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通过</a:t>
                </a:r>
                <a:r>
                  <a:rPr lang="en-US" altLang="zh-CN" dirty="0">
                    <a:solidFill>
                      <a:schemeClr val="bg1"/>
                    </a:solidFill>
                    <a:latin typeface="+mn-ea"/>
                  </a:rPr>
                  <a:t>PLC</a:t>
                </a:r>
                <a:r>
                  <a:rPr lang="zh-CN" altLang="en-US" dirty="0">
                    <a:solidFill>
                      <a:schemeClr val="bg1"/>
                    </a:solidFill>
                    <a:latin typeface="+mn-ea"/>
                  </a:rPr>
                  <a:t>的</a:t>
                </a:r>
                <a:r>
                  <a:rPr lang="en-US" altLang="zh-CN" dirty="0">
                    <a:solidFill>
                      <a:schemeClr val="bg1"/>
                    </a:solidFill>
                    <a:latin typeface="+mn-ea"/>
                  </a:rPr>
                  <a:t>I/O</a:t>
                </a:r>
                <a:r>
                  <a:rPr lang="zh-CN" altLang="en-US" dirty="0">
                    <a:solidFill>
                      <a:schemeClr val="bg1"/>
                    </a:solidFill>
                    <a:latin typeface="+mn-ea"/>
                  </a:rPr>
                  <a:t>分配表和所给的技术参数计算对输入输出模块、器件进行了初步选型</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用</a:t>
                </a:r>
                <a:r>
                  <a:rPr lang="en-US" altLang="zh-CN" dirty="0" err="1">
                    <a:solidFill>
                      <a:schemeClr val="bg1"/>
                    </a:solidFill>
                    <a:latin typeface="+mn-ea"/>
                  </a:rPr>
                  <a:t>AutoCad</a:t>
                </a:r>
                <a:r>
                  <a:rPr lang="zh-CN" altLang="en-US" dirty="0">
                    <a:solidFill>
                      <a:schemeClr val="bg1"/>
                    </a:solidFill>
                    <a:latin typeface="+mn-ea"/>
                  </a:rPr>
                  <a:t>软件初步绘制了系统的电气原理图</a:t>
                </a:r>
                <a:endParaRPr lang="en-US" altLang="zh-CN" sz="1400" dirty="0">
                  <a:solidFill>
                    <a:schemeClr val="bg1"/>
                  </a:solidFill>
                  <a:latin typeface="+mn-ea"/>
                </a:endParaRPr>
              </a:p>
            </p:txBody>
          </p:sp>
        </p:grpSp>
      </p:grpSp>
      <p:pic>
        <p:nvPicPr>
          <p:cNvPr id="6" name="图片 5">
            <a:extLst>
              <a:ext uri="{FF2B5EF4-FFF2-40B4-BE49-F238E27FC236}">
                <a16:creationId xmlns:a16="http://schemas.microsoft.com/office/drawing/2014/main" id="{2F7B16C8-DBD4-055B-9627-FD8D2202F6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3238" y="1433772"/>
            <a:ext cx="6183900" cy="4668349"/>
          </a:xfrm>
          <a:prstGeom prst="rect">
            <a:avLst/>
          </a:prstGeom>
        </p:spPr>
      </p:pic>
    </p:spTree>
    <p:extLst>
      <p:ext uri="{BB962C8B-B14F-4D97-AF65-F5344CB8AC3E}">
        <p14:creationId xmlns:p14="http://schemas.microsoft.com/office/powerpoint/2010/main" val="2951042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werpoint template design by DAJU_PPT正版来源小红书大橘PPT微信DAJU_PPT请勿抄袭搬运！盗版必究！"/>
          <p:cNvSpPr txBox="1"/>
          <p:nvPr/>
        </p:nvSpPr>
        <p:spPr>
          <a:xfrm>
            <a:off x="507716" y="477100"/>
            <a:ext cx="1415772"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进度介绍</a:t>
            </a:r>
          </a:p>
        </p:txBody>
      </p:sp>
      <p:grpSp>
        <p:nvGrpSpPr>
          <p:cNvPr id="32" name="powerpoint template design by DAJU_PPT正版来源小红书大橘PPT微信DAJU_PPT请勿抄袭搬运！盗版必究！">
            <a:extLst>
              <a:ext uri="{FF2B5EF4-FFF2-40B4-BE49-F238E27FC236}">
                <a16:creationId xmlns:a16="http://schemas.microsoft.com/office/drawing/2014/main" id="{CD78DC9A-FD06-EDF5-C0D8-7CDB132AC48B}"/>
              </a:ext>
            </a:extLst>
          </p:cNvPr>
          <p:cNvGrpSpPr/>
          <p:nvPr/>
        </p:nvGrpSpPr>
        <p:grpSpPr>
          <a:xfrm>
            <a:off x="301408" y="1433773"/>
            <a:ext cx="5461830" cy="4971282"/>
            <a:chOff x="279989" y="1667642"/>
            <a:chExt cx="8947933" cy="5022807"/>
          </a:xfrm>
        </p:grpSpPr>
        <p:sp>
          <p:nvSpPr>
            <p:cNvPr id="3" name="powerpoint template design by DAJU_PPT正版来源小红书大橘PPT微信DAJU_PPT请勿抄袭搬运！盗版必究！-1"/>
            <p:cNvSpPr/>
            <p:nvPr/>
          </p:nvSpPr>
          <p:spPr>
            <a:xfrm>
              <a:off x="279989" y="1667642"/>
              <a:ext cx="8947933" cy="5022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组合 18">
              <a:extLst>
                <a:ext uri="{FF2B5EF4-FFF2-40B4-BE49-F238E27FC236}">
                  <a16:creationId xmlns:a16="http://schemas.microsoft.com/office/drawing/2014/main" id="{A5FA4AA8-9B7F-46A9-8404-46E04E541253}"/>
                </a:ext>
              </a:extLst>
            </p:cNvPr>
            <p:cNvGrpSpPr/>
            <p:nvPr/>
          </p:nvGrpSpPr>
          <p:grpSpPr>
            <a:xfrm>
              <a:off x="279989" y="1810430"/>
              <a:ext cx="8947933" cy="4880019"/>
              <a:chOff x="378316" y="1810430"/>
              <a:chExt cx="8947933" cy="4880019"/>
            </a:xfrm>
          </p:grpSpPr>
          <p:sp>
            <p:nvSpPr>
              <p:cNvPr id="12" name="powerpoint template design by DAJU_PPT正版来源小红书大橘PPT微信DAJU_PPT请勿抄袭搬运！盗版必究！-5"/>
              <p:cNvSpPr txBox="1"/>
              <p:nvPr/>
            </p:nvSpPr>
            <p:spPr>
              <a:xfrm>
                <a:off x="378316" y="1810430"/>
                <a:ext cx="2319412" cy="466450"/>
              </a:xfrm>
              <a:prstGeom prst="rect">
                <a:avLst/>
              </a:prstGeom>
              <a:noFill/>
            </p:spPr>
            <p:txBody>
              <a:bodyPr wrap="none" rtlCol="0">
                <a:spAutoFit/>
              </a:bodyPr>
              <a:lstStyle/>
              <a:p>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当前进度</a:t>
                </a:r>
              </a:p>
            </p:txBody>
          </p:sp>
          <p:sp>
            <p:nvSpPr>
              <p:cNvPr id="13" name="powerpoint template design by DAJU_PPT正版来源小红书大橘PPT微信DAJU_PPT请勿抄袭搬运！盗版必究！-6"/>
              <p:cNvSpPr txBox="1"/>
              <p:nvPr/>
            </p:nvSpPr>
            <p:spPr>
              <a:xfrm>
                <a:off x="1162687" y="2226200"/>
                <a:ext cx="8163562" cy="4464249"/>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dirty="0">
                    <a:solidFill>
                      <a:schemeClr val="bg1"/>
                    </a:solidFill>
                    <a:latin typeface="+mn-ea"/>
                  </a:rPr>
                  <a:t>查阅</a:t>
                </a:r>
                <a:r>
                  <a:rPr lang="en-US" altLang="zh-CN" dirty="0">
                    <a:solidFill>
                      <a:schemeClr val="bg1"/>
                    </a:solidFill>
                    <a:latin typeface="+mn-ea"/>
                  </a:rPr>
                  <a:t>PLC</a:t>
                </a:r>
                <a:r>
                  <a:rPr lang="zh-CN" altLang="en-US" dirty="0">
                    <a:solidFill>
                      <a:schemeClr val="bg1"/>
                    </a:solidFill>
                    <a:latin typeface="+mn-ea"/>
                  </a:rPr>
                  <a:t>相关文献资料</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对整个系统进行了工艺流程分析，确定了所需的器件</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根据工艺流程分析初步撰写了</a:t>
                </a:r>
                <a:r>
                  <a:rPr lang="en-US" altLang="zh-CN" dirty="0">
                    <a:solidFill>
                      <a:schemeClr val="bg1"/>
                    </a:solidFill>
                    <a:latin typeface="+mn-ea"/>
                  </a:rPr>
                  <a:t>PLC</a:t>
                </a:r>
                <a:r>
                  <a:rPr lang="zh-CN" altLang="en-US" dirty="0">
                    <a:solidFill>
                      <a:schemeClr val="bg1"/>
                    </a:solidFill>
                    <a:latin typeface="+mn-ea"/>
                  </a:rPr>
                  <a:t>的</a:t>
                </a:r>
                <a:r>
                  <a:rPr lang="en-US" altLang="zh-CN" dirty="0">
                    <a:solidFill>
                      <a:schemeClr val="bg1"/>
                    </a:solidFill>
                    <a:latin typeface="+mn-ea"/>
                  </a:rPr>
                  <a:t>I/O</a:t>
                </a:r>
                <a:r>
                  <a:rPr lang="zh-CN" altLang="en-US" dirty="0">
                    <a:solidFill>
                      <a:schemeClr val="bg1"/>
                    </a:solidFill>
                    <a:latin typeface="+mn-ea"/>
                  </a:rPr>
                  <a:t>分配表</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通过</a:t>
                </a:r>
                <a:r>
                  <a:rPr lang="en-US" altLang="zh-CN" dirty="0">
                    <a:solidFill>
                      <a:schemeClr val="bg1"/>
                    </a:solidFill>
                    <a:latin typeface="+mn-ea"/>
                  </a:rPr>
                  <a:t>PLC</a:t>
                </a:r>
                <a:r>
                  <a:rPr lang="zh-CN" altLang="en-US" dirty="0">
                    <a:solidFill>
                      <a:schemeClr val="bg1"/>
                    </a:solidFill>
                    <a:latin typeface="+mn-ea"/>
                  </a:rPr>
                  <a:t>的</a:t>
                </a:r>
                <a:r>
                  <a:rPr lang="en-US" altLang="zh-CN" dirty="0">
                    <a:solidFill>
                      <a:schemeClr val="bg1"/>
                    </a:solidFill>
                    <a:latin typeface="+mn-ea"/>
                  </a:rPr>
                  <a:t>I/O</a:t>
                </a:r>
                <a:r>
                  <a:rPr lang="zh-CN" altLang="en-US" dirty="0">
                    <a:solidFill>
                      <a:schemeClr val="bg1"/>
                    </a:solidFill>
                    <a:latin typeface="+mn-ea"/>
                  </a:rPr>
                  <a:t>分配表和所给的技术参数计算对输入输出模块、器件进行了初步选型</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用</a:t>
                </a:r>
                <a:r>
                  <a:rPr lang="en-US" altLang="zh-CN" dirty="0" err="1">
                    <a:solidFill>
                      <a:schemeClr val="bg1"/>
                    </a:solidFill>
                    <a:latin typeface="+mn-ea"/>
                  </a:rPr>
                  <a:t>AutoCad</a:t>
                </a:r>
                <a:r>
                  <a:rPr lang="zh-CN" altLang="en-US" dirty="0">
                    <a:solidFill>
                      <a:schemeClr val="bg1"/>
                    </a:solidFill>
                    <a:latin typeface="+mn-ea"/>
                  </a:rPr>
                  <a:t>软件初步绘制了系统的电气原理图</a:t>
                </a:r>
                <a:endParaRPr lang="en-US" altLang="zh-CN" sz="1400" dirty="0">
                  <a:solidFill>
                    <a:schemeClr val="bg1"/>
                  </a:solidFill>
                  <a:latin typeface="+mn-ea"/>
                </a:endParaRPr>
              </a:p>
            </p:txBody>
          </p:sp>
        </p:grpSp>
      </p:grpSp>
      <p:pic>
        <p:nvPicPr>
          <p:cNvPr id="6" name="图片 5">
            <a:extLst>
              <a:ext uri="{FF2B5EF4-FFF2-40B4-BE49-F238E27FC236}">
                <a16:creationId xmlns:a16="http://schemas.microsoft.com/office/drawing/2014/main" id="{2F7B16C8-DBD4-055B-9627-FD8D2202F6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3239" y="1433772"/>
            <a:ext cx="6261083" cy="4520053"/>
          </a:xfrm>
          <a:prstGeom prst="rect">
            <a:avLst/>
          </a:prstGeom>
        </p:spPr>
      </p:pic>
    </p:spTree>
    <p:extLst>
      <p:ext uri="{BB962C8B-B14F-4D97-AF65-F5344CB8AC3E}">
        <p14:creationId xmlns:p14="http://schemas.microsoft.com/office/powerpoint/2010/main" val="1120918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werpoint template design by DAJU_PPT正版来源小红书大橘PPT微信DAJU_PPT请勿抄袭搬运！盗版必究！"/>
          <p:cNvSpPr txBox="1"/>
          <p:nvPr/>
        </p:nvSpPr>
        <p:spPr>
          <a:xfrm>
            <a:off x="507716" y="477100"/>
            <a:ext cx="1415772"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进度介绍</a:t>
            </a:r>
          </a:p>
        </p:txBody>
      </p:sp>
      <p:grpSp>
        <p:nvGrpSpPr>
          <p:cNvPr id="32" name="powerpoint template design by DAJU_PPT正版来源小红书大橘PPT微信DAJU_PPT请勿抄袭搬运！盗版必究！">
            <a:extLst>
              <a:ext uri="{FF2B5EF4-FFF2-40B4-BE49-F238E27FC236}">
                <a16:creationId xmlns:a16="http://schemas.microsoft.com/office/drawing/2014/main" id="{CD78DC9A-FD06-EDF5-C0D8-7CDB132AC48B}"/>
              </a:ext>
            </a:extLst>
          </p:cNvPr>
          <p:cNvGrpSpPr/>
          <p:nvPr/>
        </p:nvGrpSpPr>
        <p:grpSpPr>
          <a:xfrm>
            <a:off x="301408" y="1433773"/>
            <a:ext cx="5461830" cy="4971282"/>
            <a:chOff x="279989" y="1667642"/>
            <a:chExt cx="8947933" cy="5022807"/>
          </a:xfrm>
        </p:grpSpPr>
        <p:sp>
          <p:nvSpPr>
            <p:cNvPr id="3" name="powerpoint template design by DAJU_PPT正版来源小红书大橘PPT微信DAJU_PPT请勿抄袭搬运！盗版必究！-1"/>
            <p:cNvSpPr/>
            <p:nvPr/>
          </p:nvSpPr>
          <p:spPr>
            <a:xfrm>
              <a:off x="279989" y="1667642"/>
              <a:ext cx="8947933" cy="5022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9" name="组合 18">
              <a:extLst>
                <a:ext uri="{FF2B5EF4-FFF2-40B4-BE49-F238E27FC236}">
                  <a16:creationId xmlns:a16="http://schemas.microsoft.com/office/drawing/2014/main" id="{A5FA4AA8-9B7F-46A9-8404-46E04E541253}"/>
                </a:ext>
              </a:extLst>
            </p:cNvPr>
            <p:cNvGrpSpPr/>
            <p:nvPr/>
          </p:nvGrpSpPr>
          <p:grpSpPr>
            <a:xfrm>
              <a:off x="279989" y="1810430"/>
              <a:ext cx="8947933" cy="4880019"/>
              <a:chOff x="378316" y="1810430"/>
              <a:chExt cx="8947933" cy="4880019"/>
            </a:xfrm>
          </p:grpSpPr>
          <p:sp>
            <p:nvSpPr>
              <p:cNvPr id="12" name="powerpoint template design by DAJU_PPT正版来源小红书大橘PPT微信DAJU_PPT请勿抄袭搬运！盗版必究！-5"/>
              <p:cNvSpPr txBox="1"/>
              <p:nvPr/>
            </p:nvSpPr>
            <p:spPr>
              <a:xfrm>
                <a:off x="378316" y="1810430"/>
                <a:ext cx="2319412" cy="466450"/>
              </a:xfrm>
              <a:prstGeom prst="rect">
                <a:avLst/>
              </a:prstGeom>
              <a:noFill/>
            </p:spPr>
            <p:txBody>
              <a:bodyPr wrap="none" rtlCol="0">
                <a:spAutoFit/>
              </a:bodyPr>
              <a:lstStyle/>
              <a:p>
                <a:r>
                  <a:rPr lang="zh-CN" altLang="en-US"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当前进度</a:t>
                </a:r>
              </a:p>
            </p:txBody>
          </p:sp>
          <p:sp>
            <p:nvSpPr>
              <p:cNvPr id="13" name="powerpoint template design by DAJU_PPT正版来源小红书大橘PPT微信DAJU_PPT请勿抄袭搬运！盗版必究！-6"/>
              <p:cNvSpPr txBox="1"/>
              <p:nvPr/>
            </p:nvSpPr>
            <p:spPr>
              <a:xfrm>
                <a:off x="1162687" y="2226200"/>
                <a:ext cx="8163562" cy="4464249"/>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dirty="0">
                    <a:solidFill>
                      <a:schemeClr val="bg1"/>
                    </a:solidFill>
                    <a:latin typeface="+mn-ea"/>
                  </a:rPr>
                  <a:t>查阅</a:t>
                </a:r>
                <a:r>
                  <a:rPr lang="en-US" altLang="zh-CN" dirty="0">
                    <a:solidFill>
                      <a:schemeClr val="bg1"/>
                    </a:solidFill>
                    <a:latin typeface="+mn-ea"/>
                  </a:rPr>
                  <a:t>PLC</a:t>
                </a:r>
                <a:r>
                  <a:rPr lang="zh-CN" altLang="en-US" dirty="0">
                    <a:solidFill>
                      <a:schemeClr val="bg1"/>
                    </a:solidFill>
                    <a:latin typeface="+mn-ea"/>
                  </a:rPr>
                  <a:t>相关文献资料</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对整个系统进行了工艺流程分析，确定了所需的器件</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根据工艺流程分析初步撰写了</a:t>
                </a:r>
                <a:r>
                  <a:rPr lang="en-US" altLang="zh-CN" dirty="0">
                    <a:solidFill>
                      <a:schemeClr val="bg1"/>
                    </a:solidFill>
                    <a:latin typeface="+mn-ea"/>
                  </a:rPr>
                  <a:t>PLC</a:t>
                </a:r>
                <a:r>
                  <a:rPr lang="zh-CN" altLang="en-US" dirty="0">
                    <a:solidFill>
                      <a:schemeClr val="bg1"/>
                    </a:solidFill>
                    <a:latin typeface="+mn-ea"/>
                  </a:rPr>
                  <a:t>的</a:t>
                </a:r>
                <a:r>
                  <a:rPr lang="en-US" altLang="zh-CN" dirty="0">
                    <a:solidFill>
                      <a:schemeClr val="bg1"/>
                    </a:solidFill>
                    <a:latin typeface="+mn-ea"/>
                  </a:rPr>
                  <a:t>I/O</a:t>
                </a:r>
                <a:r>
                  <a:rPr lang="zh-CN" altLang="en-US" dirty="0">
                    <a:solidFill>
                      <a:schemeClr val="bg1"/>
                    </a:solidFill>
                    <a:latin typeface="+mn-ea"/>
                  </a:rPr>
                  <a:t>分配表</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通过</a:t>
                </a:r>
                <a:r>
                  <a:rPr lang="en-US" altLang="zh-CN" dirty="0">
                    <a:solidFill>
                      <a:schemeClr val="bg1"/>
                    </a:solidFill>
                    <a:latin typeface="+mn-ea"/>
                  </a:rPr>
                  <a:t>PLC</a:t>
                </a:r>
                <a:r>
                  <a:rPr lang="zh-CN" altLang="en-US" dirty="0">
                    <a:solidFill>
                      <a:schemeClr val="bg1"/>
                    </a:solidFill>
                    <a:latin typeface="+mn-ea"/>
                  </a:rPr>
                  <a:t>的</a:t>
                </a:r>
                <a:r>
                  <a:rPr lang="en-US" altLang="zh-CN" dirty="0">
                    <a:solidFill>
                      <a:schemeClr val="bg1"/>
                    </a:solidFill>
                    <a:latin typeface="+mn-ea"/>
                  </a:rPr>
                  <a:t>I/O</a:t>
                </a:r>
                <a:r>
                  <a:rPr lang="zh-CN" altLang="en-US" dirty="0">
                    <a:solidFill>
                      <a:schemeClr val="bg1"/>
                    </a:solidFill>
                    <a:latin typeface="+mn-ea"/>
                  </a:rPr>
                  <a:t>分配表和所给的技术参数计算对输入输出模块、器件进行了初步选型</a:t>
                </a:r>
                <a:endParaRPr lang="en-US" altLang="zh-CN" dirty="0">
                  <a:solidFill>
                    <a:schemeClr val="bg1"/>
                  </a:solidFill>
                  <a:latin typeface="+mn-ea"/>
                </a:endParaRPr>
              </a:p>
              <a:p>
                <a:pPr marL="285750" indent="-285750">
                  <a:lnSpc>
                    <a:spcPct val="130000"/>
                  </a:lnSpc>
                  <a:buFont typeface="Wingdings" panose="05000000000000000000" pitchFamily="2" charset="2"/>
                  <a:buChar char="l"/>
                </a:pPr>
                <a:endParaRPr lang="en-US" altLang="zh-CN" sz="1400" dirty="0">
                  <a:solidFill>
                    <a:schemeClr val="bg1"/>
                  </a:solidFill>
                  <a:latin typeface="+mn-ea"/>
                </a:endParaRPr>
              </a:p>
              <a:p>
                <a:pPr marL="285750" indent="-285750">
                  <a:lnSpc>
                    <a:spcPct val="130000"/>
                  </a:lnSpc>
                  <a:buFont typeface="Wingdings" panose="05000000000000000000" pitchFamily="2" charset="2"/>
                  <a:buChar char="l"/>
                </a:pPr>
                <a:r>
                  <a:rPr lang="zh-CN" altLang="en-US" dirty="0">
                    <a:solidFill>
                      <a:schemeClr val="bg1"/>
                    </a:solidFill>
                    <a:latin typeface="+mn-ea"/>
                  </a:rPr>
                  <a:t>用</a:t>
                </a:r>
                <a:r>
                  <a:rPr lang="en-US" altLang="zh-CN" dirty="0" err="1">
                    <a:solidFill>
                      <a:schemeClr val="bg1"/>
                    </a:solidFill>
                    <a:latin typeface="+mn-ea"/>
                  </a:rPr>
                  <a:t>AutoCad</a:t>
                </a:r>
                <a:r>
                  <a:rPr lang="zh-CN" altLang="en-US" dirty="0">
                    <a:solidFill>
                      <a:schemeClr val="bg1"/>
                    </a:solidFill>
                    <a:latin typeface="+mn-ea"/>
                  </a:rPr>
                  <a:t>软件初步绘制了系统的电气原理图</a:t>
                </a:r>
                <a:endParaRPr lang="en-US" altLang="zh-CN" sz="1400" dirty="0">
                  <a:solidFill>
                    <a:schemeClr val="bg1"/>
                  </a:solidFill>
                  <a:latin typeface="+mn-ea"/>
                </a:endParaRPr>
              </a:p>
            </p:txBody>
          </p:sp>
        </p:grpSp>
      </p:grpSp>
      <p:pic>
        <p:nvPicPr>
          <p:cNvPr id="6" name="图片 5">
            <a:extLst>
              <a:ext uri="{FF2B5EF4-FFF2-40B4-BE49-F238E27FC236}">
                <a16:creationId xmlns:a16="http://schemas.microsoft.com/office/drawing/2014/main" id="{2F7B16C8-DBD4-055B-9627-FD8D2202F6B2}"/>
              </a:ext>
            </a:extLst>
          </p:cNvPr>
          <p:cNvPicPr>
            <a:picLocks noChangeAspect="1"/>
          </p:cNvPicPr>
          <p:nvPr/>
        </p:nvPicPr>
        <p:blipFill>
          <a:blip r:embed="rId2"/>
          <a:stretch>
            <a:fillRect/>
          </a:stretch>
        </p:blipFill>
        <p:spPr>
          <a:xfrm>
            <a:off x="5763238" y="1433773"/>
            <a:ext cx="6428762" cy="3990050"/>
          </a:xfrm>
          <a:prstGeom prst="rect">
            <a:avLst/>
          </a:prstGeom>
        </p:spPr>
      </p:pic>
    </p:spTree>
    <p:extLst>
      <p:ext uri="{BB962C8B-B14F-4D97-AF65-F5344CB8AC3E}">
        <p14:creationId xmlns:p14="http://schemas.microsoft.com/office/powerpoint/2010/main" val="115926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txBox="1"/>
          <p:nvPr/>
        </p:nvSpPr>
        <p:spPr>
          <a:xfrm>
            <a:off x="4618672" y="3187896"/>
            <a:ext cx="2954656"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未来规划</a:t>
            </a:r>
          </a:p>
        </p:txBody>
      </p:sp>
      <p:sp>
        <p:nvSpPr>
          <p:cNvPr id="3" name="powerpoint template design by DAJU_PPT正版来源小红书大橘PPT微信DAJU_PPT请勿抄袭搬运！盗版必究！"/>
          <p:cNvSpPr/>
          <p:nvPr/>
        </p:nvSpPr>
        <p:spPr>
          <a:xfrm rot="2769127">
            <a:off x="5551728" y="1786569"/>
            <a:ext cx="1088544" cy="1088544"/>
          </a:xfrm>
          <a:prstGeom prst="roundRect">
            <a:avLst/>
          </a:prstGeom>
          <a:solidFill>
            <a:schemeClr val="accent2"/>
          </a:solidFill>
          <a:ln w="23241" cap="flat">
            <a:noFill/>
            <a:prstDash val="solid"/>
            <a:miter/>
          </a:ln>
        </p:spPr>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powerpoint template design by DAJU_PPT正版来源小红书大橘PPT微信DAJU_PPT请勿抄袭搬运！盗版必究！"/>
          <p:cNvSpPr txBox="1"/>
          <p:nvPr/>
        </p:nvSpPr>
        <p:spPr>
          <a:xfrm>
            <a:off x="5649404" y="1915343"/>
            <a:ext cx="893194" cy="830997"/>
          </a:xfrm>
          <a:prstGeom prst="rect">
            <a:avLst/>
          </a:prstGeom>
          <a:noFill/>
        </p:spPr>
        <p:txBody>
          <a:bodyPr wrap="none" rtlCol="0">
            <a:spAutoFit/>
          </a:bodyPr>
          <a:lstStyle/>
          <a:p>
            <a:pPr algn="ctr"/>
            <a:r>
              <a:rPr lang="en-US" altLang="zh-CN" sz="4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4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owerpoint template design by DAJU_PPT正版来源小红书大橘PPT微信DAJU_PPT请勿抄袭搬运！盗版必究！"/>
          <p:cNvSpPr txBox="1"/>
          <p:nvPr/>
        </p:nvSpPr>
        <p:spPr>
          <a:xfrm>
            <a:off x="2897414" y="4196682"/>
            <a:ext cx="6397173" cy="276999"/>
          </a:xfrm>
          <a:prstGeom prst="rect">
            <a:avLst/>
          </a:prstGeom>
          <a:noFill/>
        </p:spPr>
        <p:txBody>
          <a:bodyPr wrap="square" rtlCol="0">
            <a:spAutoFit/>
          </a:bodyPr>
          <a:lstStyle/>
          <a:p>
            <a:pPr algn="ctr"/>
            <a:r>
              <a:rPr lang="en-US" altLang="zh-CN" sz="1200" spc="3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FUTURE PLANNING</a:t>
            </a:r>
          </a:p>
        </p:txBody>
      </p:sp>
      <p:grpSp>
        <p:nvGrpSpPr>
          <p:cNvPr id="5" name="组合 4">
            <a:extLst>
              <a:ext uri="{FF2B5EF4-FFF2-40B4-BE49-F238E27FC236}">
                <a16:creationId xmlns:a16="http://schemas.microsoft.com/office/drawing/2014/main" id="{A33DEA0B-2966-0C3F-D7B0-7260FCFD59BE}"/>
              </a:ext>
            </a:extLst>
          </p:cNvPr>
          <p:cNvGrpSpPr/>
          <p:nvPr/>
        </p:nvGrpSpPr>
        <p:grpSpPr>
          <a:xfrm>
            <a:off x="676956" y="766174"/>
            <a:ext cx="2206568" cy="502239"/>
            <a:chOff x="1183828" y="2852420"/>
            <a:chExt cx="9449618" cy="2150838"/>
          </a:xfrm>
        </p:grpSpPr>
        <p:grpSp>
          <p:nvGrpSpPr>
            <p:cNvPr id="6" name="组合 5">
              <a:extLst>
                <a:ext uri="{FF2B5EF4-FFF2-40B4-BE49-F238E27FC236}">
                  <a16:creationId xmlns:a16="http://schemas.microsoft.com/office/drawing/2014/main" id="{21D2013F-C5BC-C2CE-37FF-348F9F3A4B6B}"/>
                </a:ext>
              </a:extLst>
            </p:cNvPr>
            <p:cNvGrpSpPr/>
            <p:nvPr/>
          </p:nvGrpSpPr>
          <p:grpSpPr>
            <a:xfrm>
              <a:off x="1183828" y="2852420"/>
              <a:ext cx="2134956" cy="2150838"/>
              <a:chOff x="1183828" y="2852420"/>
              <a:chExt cx="2134956" cy="2150838"/>
            </a:xfrm>
          </p:grpSpPr>
          <p:sp>
            <p:nvSpPr>
              <p:cNvPr id="19" name="Oval 5">
                <a:extLst>
                  <a:ext uri="{FF2B5EF4-FFF2-40B4-BE49-F238E27FC236}">
                    <a16:creationId xmlns:a16="http://schemas.microsoft.com/office/drawing/2014/main" id="{D454C422-8CFF-9F83-7C58-BCCDD1A3608E}"/>
                  </a:ext>
                </a:extLst>
              </p:cNvPr>
              <p:cNvSpPr>
                <a:spLocks/>
              </p:cNvSpPr>
              <p:nvPr/>
            </p:nvSpPr>
            <p:spPr bwMode="auto">
              <a:xfrm>
                <a:off x="1183828" y="2852420"/>
                <a:ext cx="2134956" cy="2150838"/>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0" name="Oval 6">
                <a:extLst>
                  <a:ext uri="{FF2B5EF4-FFF2-40B4-BE49-F238E27FC236}">
                    <a16:creationId xmlns:a16="http://schemas.microsoft.com/office/drawing/2014/main" id="{33C984AA-B90C-1CC9-668B-870E0A414FDC}"/>
                  </a:ext>
                </a:extLst>
              </p:cNvPr>
              <p:cNvSpPr>
                <a:spLocks/>
              </p:cNvSpPr>
              <p:nvPr/>
            </p:nvSpPr>
            <p:spPr bwMode="auto">
              <a:xfrm>
                <a:off x="1535494" y="3206355"/>
                <a:ext cx="1431623" cy="14429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1" name="Freeform 7">
                <a:extLst>
                  <a:ext uri="{FF2B5EF4-FFF2-40B4-BE49-F238E27FC236}">
                    <a16:creationId xmlns:a16="http://schemas.microsoft.com/office/drawing/2014/main" id="{A7534CD3-3D37-FE7F-6036-173CFF35F38D}"/>
                  </a:ext>
                </a:extLst>
              </p:cNvPr>
              <p:cNvSpPr>
                <a:spLocks/>
              </p:cNvSpPr>
              <p:nvPr/>
            </p:nvSpPr>
            <p:spPr bwMode="auto">
              <a:xfrm>
                <a:off x="1220129" y="3855237"/>
                <a:ext cx="258645" cy="174699"/>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2" name="Freeform 8">
                <a:extLst>
                  <a:ext uri="{FF2B5EF4-FFF2-40B4-BE49-F238E27FC236}">
                    <a16:creationId xmlns:a16="http://schemas.microsoft.com/office/drawing/2014/main" id="{9E1B16F4-203A-2C89-9FAD-14B136215A41}"/>
                  </a:ext>
                </a:extLst>
              </p:cNvPr>
              <p:cNvSpPr>
                <a:spLocks/>
              </p:cNvSpPr>
              <p:nvPr/>
            </p:nvSpPr>
            <p:spPr bwMode="auto">
              <a:xfrm>
                <a:off x="1406172" y="3374248"/>
                <a:ext cx="186043" cy="167892"/>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3" name="Freeform 9">
                <a:extLst>
                  <a:ext uri="{FF2B5EF4-FFF2-40B4-BE49-F238E27FC236}">
                    <a16:creationId xmlns:a16="http://schemas.microsoft.com/office/drawing/2014/main" id="{9067F6D4-608B-BB47-5732-C0DA0E0DD6DB}"/>
                  </a:ext>
                </a:extLst>
              </p:cNvPr>
              <p:cNvSpPr>
                <a:spLocks/>
              </p:cNvSpPr>
              <p:nvPr/>
            </p:nvSpPr>
            <p:spPr bwMode="auto">
              <a:xfrm>
                <a:off x="2889977" y="3399205"/>
                <a:ext cx="233688" cy="229150"/>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4" name="Freeform 10">
                <a:extLst>
                  <a:ext uri="{FF2B5EF4-FFF2-40B4-BE49-F238E27FC236}">
                    <a16:creationId xmlns:a16="http://schemas.microsoft.com/office/drawing/2014/main" id="{242B811E-0115-97E3-E72C-9B32736F54DE}"/>
                  </a:ext>
                </a:extLst>
              </p:cNvPr>
              <p:cNvSpPr>
                <a:spLocks/>
              </p:cNvSpPr>
              <p:nvPr/>
            </p:nvSpPr>
            <p:spPr bwMode="auto">
              <a:xfrm>
                <a:off x="3014762" y="3848430"/>
                <a:ext cx="297215" cy="186043"/>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5" name="Freeform 11">
                <a:extLst>
                  <a:ext uri="{FF2B5EF4-FFF2-40B4-BE49-F238E27FC236}">
                    <a16:creationId xmlns:a16="http://schemas.microsoft.com/office/drawing/2014/main" id="{C00A01DB-9F3D-5ACD-B6CC-75A943164940}"/>
                  </a:ext>
                </a:extLst>
              </p:cNvPr>
              <p:cNvSpPr>
                <a:spLocks/>
              </p:cNvSpPr>
              <p:nvPr/>
            </p:nvSpPr>
            <p:spPr bwMode="auto">
              <a:xfrm>
                <a:off x="1794139" y="2929560"/>
                <a:ext cx="226882" cy="294946"/>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6" name="Freeform 12">
                <a:extLst>
                  <a:ext uri="{FF2B5EF4-FFF2-40B4-BE49-F238E27FC236}">
                    <a16:creationId xmlns:a16="http://schemas.microsoft.com/office/drawing/2014/main" id="{D73A524F-A583-04D5-2F3F-23DD25012ABD}"/>
                  </a:ext>
                </a:extLst>
              </p:cNvPr>
              <p:cNvSpPr>
                <a:spLocks/>
              </p:cNvSpPr>
              <p:nvPr/>
            </p:nvSpPr>
            <p:spPr bwMode="auto">
              <a:xfrm>
                <a:off x="2447558" y="2993087"/>
                <a:ext cx="267720" cy="24957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7" name="Freeform 13">
                <a:extLst>
                  <a:ext uri="{FF2B5EF4-FFF2-40B4-BE49-F238E27FC236}">
                    <a16:creationId xmlns:a16="http://schemas.microsoft.com/office/drawing/2014/main" id="{1E06C52B-096C-F1A6-0C4A-4B7D0B25C293}"/>
                  </a:ext>
                </a:extLst>
              </p:cNvPr>
              <p:cNvSpPr>
                <a:spLocks/>
              </p:cNvSpPr>
              <p:nvPr/>
            </p:nvSpPr>
            <p:spPr bwMode="auto">
              <a:xfrm>
                <a:off x="1996064" y="4733269"/>
                <a:ext cx="562666" cy="183774"/>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vert="horz" wrap="square" lIns="145460" tIns="72731" rIns="145460" bIns="72731" numCol="1" anchor="t" anchorCtr="0" compatLnSpc="1">
                <a:prstTxWarp prst="textNoShape">
                  <a:avLst/>
                </a:prstTxWarp>
              </a:bodyPr>
              <a:lstStyle/>
              <a:p>
                <a:endParaRPr lang="zh-CN" altLang="en-US" sz="2862"/>
              </a:p>
            </p:txBody>
          </p:sp>
          <p:sp>
            <p:nvSpPr>
              <p:cNvPr id="28" name="Freeform 14">
                <a:extLst>
                  <a:ext uri="{FF2B5EF4-FFF2-40B4-BE49-F238E27FC236}">
                    <a16:creationId xmlns:a16="http://schemas.microsoft.com/office/drawing/2014/main" id="{695FD5B2-9142-E0A3-CEBB-1F5A861F7B50}"/>
                  </a:ext>
                </a:extLst>
              </p:cNvPr>
              <p:cNvSpPr>
                <a:spLocks/>
              </p:cNvSpPr>
              <p:nvPr/>
            </p:nvSpPr>
            <p:spPr bwMode="auto">
              <a:xfrm>
                <a:off x="1710193" y="3265345"/>
                <a:ext cx="1191128" cy="1200204"/>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9" name="Freeform 15">
                <a:extLst>
                  <a:ext uri="{FF2B5EF4-FFF2-40B4-BE49-F238E27FC236}">
                    <a16:creationId xmlns:a16="http://schemas.microsoft.com/office/drawing/2014/main" id="{87301DE4-B387-EB16-FD45-C2CF371EE845}"/>
                  </a:ext>
                </a:extLst>
              </p:cNvPr>
              <p:cNvSpPr>
                <a:spLocks/>
              </p:cNvSpPr>
              <p:nvPr/>
            </p:nvSpPr>
            <p:spPr bwMode="auto">
              <a:xfrm>
                <a:off x="1943881" y="3746334"/>
                <a:ext cx="176968" cy="195118"/>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0" name="Freeform 16">
                <a:extLst>
                  <a:ext uri="{FF2B5EF4-FFF2-40B4-BE49-F238E27FC236}">
                    <a16:creationId xmlns:a16="http://schemas.microsoft.com/office/drawing/2014/main" id="{E6129233-2E3B-AF26-3D4F-6B840D69133A}"/>
                  </a:ext>
                </a:extLst>
              </p:cNvPr>
              <p:cNvSpPr>
                <a:spLocks/>
              </p:cNvSpPr>
              <p:nvPr/>
            </p:nvSpPr>
            <p:spPr bwMode="auto">
              <a:xfrm>
                <a:off x="1751032" y="3943721"/>
                <a:ext cx="771397" cy="37662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1" name="Freeform 17">
                <a:extLst>
                  <a:ext uri="{FF2B5EF4-FFF2-40B4-BE49-F238E27FC236}">
                    <a16:creationId xmlns:a16="http://schemas.microsoft.com/office/drawing/2014/main" id="{F240D112-D819-C911-A38B-5C4E2FCD315C}"/>
                  </a:ext>
                </a:extLst>
              </p:cNvPr>
              <p:cNvSpPr>
                <a:spLocks/>
              </p:cNvSpPr>
              <p:nvPr/>
            </p:nvSpPr>
            <p:spPr bwMode="auto">
              <a:xfrm>
                <a:off x="2068666" y="3385592"/>
                <a:ext cx="712408" cy="306290"/>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2" name="Freeform 18">
                <a:extLst>
                  <a:ext uri="{FF2B5EF4-FFF2-40B4-BE49-F238E27FC236}">
                    <a16:creationId xmlns:a16="http://schemas.microsoft.com/office/drawing/2014/main" id="{FF0E25F0-0CDC-F2B7-DEC3-9EE105D5A55A}"/>
                  </a:ext>
                </a:extLst>
              </p:cNvPr>
              <p:cNvSpPr>
                <a:spLocks/>
              </p:cNvSpPr>
              <p:nvPr/>
            </p:nvSpPr>
            <p:spPr bwMode="auto">
              <a:xfrm>
                <a:off x="1671623" y="3762215"/>
                <a:ext cx="156548" cy="18150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3" name="Freeform 19">
                <a:extLst>
                  <a:ext uri="{FF2B5EF4-FFF2-40B4-BE49-F238E27FC236}">
                    <a16:creationId xmlns:a16="http://schemas.microsoft.com/office/drawing/2014/main" id="{0FC37D4E-B9C3-5B04-D4A5-B0B11053A7B2}"/>
                  </a:ext>
                </a:extLst>
              </p:cNvPr>
              <p:cNvSpPr>
                <a:spLocks/>
              </p:cNvSpPr>
              <p:nvPr/>
            </p:nvSpPr>
            <p:spPr bwMode="auto">
              <a:xfrm>
                <a:off x="2243365" y="3746334"/>
                <a:ext cx="161086" cy="206462"/>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4" name="Freeform 20">
                <a:extLst>
                  <a:ext uri="{FF2B5EF4-FFF2-40B4-BE49-F238E27FC236}">
                    <a16:creationId xmlns:a16="http://schemas.microsoft.com/office/drawing/2014/main" id="{B15CDDA9-FBA2-89DF-6CE7-1C225DF15FC7}"/>
                  </a:ext>
                </a:extLst>
              </p:cNvPr>
              <p:cNvSpPr>
                <a:spLocks/>
              </p:cNvSpPr>
              <p:nvPr/>
            </p:nvSpPr>
            <p:spPr bwMode="auto">
              <a:xfrm>
                <a:off x="2445289" y="3750871"/>
                <a:ext cx="158817" cy="197387"/>
              </a:xfrm>
              <a:custGeom>
                <a:avLst/>
                <a:gdLst>
                  <a:gd name="T0" fmla="*/ 0 w 70"/>
                  <a:gd name="T1" fmla="*/ 15 h 87"/>
                  <a:gd name="T2" fmla="*/ 26 w 70"/>
                  <a:gd name="T3" fmla="*/ 15 h 87"/>
                  <a:gd name="T4" fmla="*/ 26 w 70"/>
                  <a:gd name="T5" fmla="*/ 87 h 87"/>
                  <a:gd name="T6" fmla="*/ 44 w 70"/>
                  <a:gd name="T7" fmla="*/ 87 h 87"/>
                  <a:gd name="T8" fmla="*/ 44 w 70"/>
                  <a:gd name="T9" fmla="*/ 15 h 87"/>
                  <a:gd name="T10" fmla="*/ 70 w 70"/>
                  <a:gd name="T11" fmla="*/ 15 h 87"/>
                  <a:gd name="T12" fmla="*/ 70 w 70"/>
                  <a:gd name="T13" fmla="*/ 0 h 87"/>
                  <a:gd name="T14" fmla="*/ 0 w 70"/>
                  <a:gd name="T15" fmla="*/ 0 h 87"/>
                  <a:gd name="T16" fmla="*/ 0 w 70"/>
                  <a:gd name="T17"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0" y="15"/>
                    </a:moveTo>
                    <a:lnTo>
                      <a:pt x="26" y="15"/>
                    </a:lnTo>
                    <a:lnTo>
                      <a:pt x="26" y="87"/>
                    </a:lnTo>
                    <a:lnTo>
                      <a:pt x="44" y="87"/>
                    </a:lnTo>
                    <a:lnTo>
                      <a:pt x="44" y="15"/>
                    </a:lnTo>
                    <a:lnTo>
                      <a:pt x="70" y="15"/>
                    </a:lnTo>
                    <a:lnTo>
                      <a:pt x="70" y="0"/>
                    </a:lnTo>
                    <a:lnTo>
                      <a:pt x="0" y="0"/>
                    </a:lnTo>
                    <a:lnTo>
                      <a:pt x="0" y="1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5" name="Freeform 21">
                <a:extLst>
                  <a:ext uri="{FF2B5EF4-FFF2-40B4-BE49-F238E27FC236}">
                    <a16:creationId xmlns:a16="http://schemas.microsoft.com/office/drawing/2014/main" id="{59DA02E7-CCB2-D9AB-A0C6-882C12A85FDC}"/>
                  </a:ext>
                </a:extLst>
              </p:cNvPr>
              <p:cNvSpPr>
                <a:spLocks/>
              </p:cNvSpPr>
              <p:nvPr/>
            </p:nvSpPr>
            <p:spPr bwMode="auto">
              <a:xfrm>
                <a:off x="2651751" y="3734989"/>
                <a:ext cx="167892" cy="190581"/>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grpSp>
        <p:grpSp>
          <p:nvGrpSpPr>
            <p:cNvPr id="7" name="组合 6">
              <a:extLst>
                <a:ext uri="{FF2B5EF4-FFF2-40B4-BE49-F238E27FC236}">
                  <a16:creationId xmlns:a16="http://schemas.microsoft.com/office/drawing/2014/main" id="{BCC2E05B-CF28-6359-B72F-3F65DF2B58B4}"/>
                </a:ext>
              </a:extLst>
            </p:cNvPr>
            <p:cNvGrpSpPr/>
            <p:nvPr/>
          </p:nvGrpSpPr>
          <p:grpSpPr>
            <a:xfrm>
              <a:off x="3720364" y="3018473"/>
              <a:ext cx="6913082" cy="1818732"/>
              <a:chOff x="3720364" y="3034784"/>
              <a:chExt cx="6913082" cy="1818732"/>
            </a:xfrm>
          </p:grpSpPr>
          <p:grpSp>
            <p:nvGrpSpPr>
              <p:cNvPr id="8" name="组合 7">
                <a:extLst>
                  <a:ext uri="{FF2B5EF4-FFF2-40B4-BE49-F238E27FC236}">
                    <a16:creationId xmlns:a16="http://schemas.microsoft.com/office/drawing/2014/main" id="{E381DCCB-B108-0C44-E586-5C80C3D73898}"/>
                  </a:ext>
                </a:extLst>
              </p:cNvPr>
              <p:cNvGrpSpPr/>
              <p:nvPr/>
            </p:nvGrpSpPr>
            <p:grpSpPr>
              <a:xfrm>
                <a:off x="3724901" y="3034784"/>
                <a:ext cx="6908545" cy="1247850"/>
                <a:chOff x="3724901" y="3034784"/>
                <a:chExt cx="6908545" cy="1247850"/>
              </a:xfrm>
            </p:grpSpPr>
            <p:sp>
              <p:nvSpPr>
                <p:cNvPr id="13" name="Freeform 22">
                  <a:extLst>
                    <a:ext uri="{FF2B5EF4-FFF2-40B4-BE49-F238E27FC236}">
                      <a16:creationId xmlns:a16="http://schemas.microsoft.com/office/drawing/2014/main" id="{15068357-377B-1367-EE3C-430C52D76CA7}"/>
                    </a:ext>
                  </a:extLst>
                </p:cNvPr>
                <p:cNvSpPr>
                  <a:spLocks/>
                </p:cNvSpPr>
                <p:nvPr/>
              </p:nvSpPr>
              <p:spPr bwMode="auto">
                <a:xfrm>
                  <a:off x="8489415" y="3148225"/>
                  <a:ext cx="812236" cy="868957"/>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4" name="Freeform 23">
                  <a:extLst>
                    <a:ext uri="{FF2B5EF4-FFF2-40B4-BE49-F238E27FC236}">
                      <a16:creationId xmlns:a16="http://schemas.microsoft.com/office/drawing/2014/main" id="{0E980C4C-752B-EFAB-806C-671DB7212257}"/>
                    </a:ext>
                  </a:extLst>
                </p:cNvPr>
                <p:cNvSpPr>
                  <a:spLocks/>
                </p:cNvSpPr>
                <p:nvPr/>
              </p:nvSpPr>
              <p:spPr bwMode="auto">
                <a:xfrm>
                  <a:off x="9680543" y="3034784"/>
                  <a:ext cx="952903" cy="1154827"/>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5" name="Freeform 24">
                  <a:extLst>
                    <a:ext uri="{FF2B5EF4-FFF2-40B4-BE49-F238E27FC236}">
                      <a16:creationId xmlns:a16="http://schemas.microsoft.com/office/drawing/2014/main" id="{EDD3ADE3-88C0-0D1D-93A1-7BF400AB6A9E}"/>
                    </a:ext>
                  </a:extLst>
                </p:cNvPr>
                <p:cNvSpPr>
                  <a:spLocks/>
                </p:cNvSpPr>
                <p:nvPr/>
              </p:nvSpPr>
              <p:spPr bwMode="auto">
                <a:xfrm>
                  <a:off x="3724901" y="3093774"/>
                  <a:ext cx="680645" cy="103911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6" name="Freeform 25">
                  <a:extLst>
                    <a:ext uri="{FF2B5EF4-FFF2-40B4-BE49-F238E27FC236}">
                      <a16:creationId xmlns:a16="http://schemas.microsoft.com/office/drawing/2014/main" id="{A410AD23-3C33-EC51-EA78-E3146E07E27D}"/>
                    </a:ext>
                  </a:extLst>
                </p:cNvPr>
                <p:cNvSpPr>
                  <a:spLocks/>
                </p:cNvSpPr>
                <p:nvPr/>
              </p:nvSpPr>
              <p:spPr bwMode="auto">
                <a:xfrm>
                  <a:off x="4870653" y="3182258"/>
                  <a:ext cx="691989" cy="862150"/>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7" name="Freeform 26">
                  <a:extLst>
                    <a:ext uri="{FF2B5EF4-FFF2-40B4-BE49-F238E27FC236}">
                      <a16:creationId xmlns:a16="http://schemas.microsoft.com/office/drawing/2014/main" id="{B8E46ACE-5686-4278-394A-E9ECEEE9AD13}"/>
                    </a:ext>
                  </a:extLst>
                </p:cNvPr>
                <p:cNvSpPr>
                  <a:spLocks/>
                </p:cNvSpPr>
                <p:nvPr/>
              </p:nvSpPr>
              <p:spPr bwMode="auto">
                <a:xfrm>
                  <a:off x="5898427" y="3043860"/>
                  <a:ext cx="1011892" cy="1238774"/>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8" name="Freeform 27">
                  <a:extLst>
                    <a:ext uri="{FF2B5EF4-FFF2-40B4-BE49-F238E27FC236}">
                      <a16:creationId xmlns:a16="http://schemas.microsoft.com/office/drawing/2014/main" id="{5536FE96-B655-3132-E8B9-FD370A93FF68}"/>
                    </a:ext>
                  </a:extLst>
                </p:cNvPr>
                <p:cNvSpPr>
                  <a:spLocks/>
                </p:cNvSpPr>
                <p:nvPr/>
              </p:nvSpPr>
              <p:spPr bwMode="auto">
                <a:xfrm>
                  <a:off x="7114512" y="3082430"/>
                  <a:ext cx="1186591" cy="950634"/>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grpSp>
          <p:grpSp>
            <p:nvGrpSpPr>
              <p:cNvPr id="9" name="组合 8">
                <a:extLst>
                  <a:ext uri="{FF2B5EF4-FFF2-40B4-BE49-F238E27FC236}">
                    <a16:creationId xmlns:a16="http://schemas.microsoft.com/office/drawing/2014/main" id="{E7241CBF-88AB-0F57-6503-D925B2420CAA}"/>
                  </a:ext>
                </a:extLst>
              </p:cNvPr>
              <p:cNvGrpSpPr/>
              <p:nvPr/>
            </p:nvGrpSpPr>
            <p:grpSpPr>
              <a:xfrm>
                <a:off x="3720364" y="4424710"/>
                <a:ext cx="6865437" cy="428806"/>
                <a:chOff x="3720364" y="4424710"/>
                <a:chExt cx="6865437" cy="428806"/>
              </a:xfrm>
            </p:grpSpPr>
            <p:sp>
              <p:nvSpPr>
                <p:cNvPr id="10" name="Freeform 28">
                  <a:extLst>
                    <a:ext uri="{FF2B5EF4-FFF2-40B4-BE49-F238E27FC236}">
                      <a16:creationId xmlns:a16="http://schemas.microsoft.com/office/drawing/2014/main" id="{EFAEA175-5D17-C341-4A3B-465516C6F86E}"/>
                    </a:ext>
                  </a:extLst>
                </p:cNvPr>
                <p:cNvSpPr>
                  <a:spLocks/>
                </p:cNvSpPr>
                <p:nvPr/>
              </p:nvSpPr>
              <p:spPr bwMode="auto">
                <a:xfrm>
                  <a:off x="3720364" y="4424710"/>
                  <a:ext cx="5504147" cy="428806"/>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2" name="Freeform 29">
                  <a:extLst>
                    <a:ext uri="{FF2B5EF4-FFF2-40B4-BE49-F238E27FC236}">
                      <a16:creationId xmlns:a16="http://schemas.microsoft.com/office/drawing/2014/main" id="{1E49803E-2AB6-EFCE-1A0D-B60629350B16}"/>
                    </a:ext>
                  </a:extLst>
                </p:cNvPr>
                <p:cNvSpPr>
                  <a:spLocks/>
                </p:cNvSpPr>
                <p:nvPr/>
              </p:nvSpPr>
              <p:spPr bwMode="auto">
                <a:xfrm>
                  <a:off x="9254006" y="4424710"/>
                  <a:ext cx="1331795" cy="428806"/>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owerpoint template design by DAJU_PPT正版来源小红书大橘PPT微信DAJU_PPT请勿抄袭搬运！盗版必究！"/>
          <p:cNvSpPr txBox="1"/>
          <p:nvPr/>
        </p:nvSpPr>
        <p:spPr>
          <a:xfrm>
            <a:off x="507716" y="477100"/>
            <a:ext cx="1723549"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研究生规划</a:t>
            </a:r>
          </a:p>
        </p:txBody>
      </p:sp>
      <p:sp>
        <p:nvSpPr>
          <p:cNvPr id="7" name="powerpoint template design by DAJU_PPT正版来源小红书大橘PPT微信DAJU_PPT请勿抄袭搬运！盗版必究！">
            <a:extLst>
              <a:ext uri="{FF2B5EF4-FFF2-40B4-BE49-F238E27FC236}">
                <a16:creationId xmlns:a16="http://schemas.microsoft.com/office/drawing/2014/main" id="{5F30787F-7113-4B28-ADB3-9B8512AF0874}"/>
              </a:ext>
            </a:extLst>
          </p:cNvPr>
          <p:cNvSpPr>
            <a:spLocks/>
          </p:cNvSpPr>
          <p:nvPr/>
        </p:nvSpPr>
        <p:spPr bwMode="auto">
          <a:xfrm flipH="1">
            <a:off x="6612210" y="2778724"/>
            <a:ext cx="977293" cy="1431562"/>
          </a:xfrm>
          <a:custGeom>
            <a:avLst/>
            <a:gdLst>
              <a:gd name="T0" fmla="*/ 194 w 336"/>
              <a:gd name="T1" fmla="*/ 492 h 492"/>
              <a:gd name="T2" fmla="*/ 43 w 336"/>
              <a:gd name="T3" fmla="*/ 128 h 492"/>
              <a:gd name="T4" fmla="*/ 41 w 336"/>
              <a:gd name="T5" fmla="*/ 126 h 492"/>
              <a:gd name="T6" fmla="*/ 40 w 336"/>
              <a:gd name="T7" fmla="*/ 126 h 492"/>
              <a:gd name="T8" fmla="*/ 39 w 336"/>
              <a:gd name="T9" fmla="*/ 126 h 492"/>
              <a:gd name="T10" fmla="*/ 9 w 336"/>
              <a:gd name="T11" fmla="*/ 140 h 492"/>
              <a:gd name="T12" fmla="*/ 0 w 336"/>
              <a:gd name="T13" fmla="*/ 131 h 492"/>
              <a:gd name="T14" fmla="*/ 2 w 336"/>
              <a:gd name="T15" fmla="*/ 125 h 492"/>
              <a:gd name="T16" fmla="*/ 146 w 336"/>
              <a:gd name="T17" fmla="*/ 5 h 492"/>
              <a:gd name="T18" fmla="*/ 159 w 336"/>
              <a:gd name="T19" fmla="*/ 0 h 492"/>
              <a:gd name="T20" fmla="*/ 161 w 336"/>
              <a:gd name="T21" fmla="*/ 0 h 492"/>
              <a:gd name="T22" fmla="*/ 174 w 336"/>
              <a:gd name="T23" fmla="*/ 8 h 492"/>
              <a:gd name="T24" fmla="*/ 175 w 336"/>
              <a:gd name="T25" fmla="*/ 9 h 492"/>
              <a:gd name="T26" fmla="*/ 286 w 336"/>
              <a:gd name="T27" fmla="*/ 125 h 492"/>
              <a:gd name="T28" fmla="*/ 288 w 336"/>
              <a:gd name="T29" fmla="*/ 131 h 492"/>
              <a:gd name="T30" fmla="*/ 279 w 336"/>
              <a:gd name="T31" fmla="*/ 140 h 492"/>
              <a:gd name="T32" fmla="*/ 248 w 336"/>
              <a:gd name="T33" fmla="*/ 125 h 492"/>
              <a:gd name="T34" fmla="*/ 247 w 336"/>
              <a:gd name="T35" fmla="*/ 125 h 492"/>
              <a:gd name="T36" fmla="*/ 245 w 336"/>
              <a:gd name="T37" fmla="*/ 125 h 492"/>
              <a:gd name="T38" fmla="*/ 244 w 336"/>
              <a:gd name="T39" fmla="*/ 128 h 492"/>
              <a:gd name="T40" fmla="*/ 336 w 336"/>
              <a:gd name="T41" fmla="*/ 350 h 492"/>
              <a:gd name="T42" fmla="*/ 194 w 336"/>
              <a:gd name="T43"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6" h="492">
                <a:moveTo>
                  <a:pt x="194" y="492"/>
                </a:moveTo>
                <a:cubicBezTo>
                  <a:pt x="98" y="395"/>
                  <a:pt x="44" y="266"/>
                  <a:pt x="43" y="128"/>
                </a:cubicBezTo>
                <a:cubicBezTo>
                  <a:pt x="43" y="128"/>
                  <a:pt x="42" y="127"/>
                  <a:pt x="41" y="126"/>
                </a:cubicBezTo>
                <a:cubicBezTo>
                  <a:pt x="41" y="126"/>
                  <a:pt x="40" y="126"/>
                  <a:pt x="40" y="126"/>
                </a:cubicBezTo>
                <a:cubicBezTo>
                  <a:pt x="39" y="126"/>
                  <a:pt x="39" y="126"/>
                  <a:pt x="39" y="126"/>
                </a:cubicBezTo>
                <a:cubicBezTo>
                  <a:pt x="9" y="140"/>
                  <a:pt x="9" y="140"/>
                  <a:pt x="9" y="140"/>
                </a:cubicBezTo>
                <a:cubicBezTo>
                  <a:pt x="4" y="140"/>
                  <a:pt x="0" y="136"/>
                  <a:pt x="0" y="131"/>
                </a:cubicBezTo>
                <a:cubicBezTo>
                  <a:pt x="0" y="129"/>
                  <a:pt x="1" y="127"/>
                  <a:pt x="2" y="125"/>
                </a:cubicBezTo>
                <a:cubicBezTo>
                  <a:pt x="146" y="5"/>
                  <a:pt x="146" y="5"/>
                  <a:pt x="146" y="5"/>
                </a:cubicBezTo>
                <a:cubicBezTo>
                  <a:pt x="150" y="2"/>
                  <a:pt x="154" y="0"/>
                  <a:pt x="159" y="0"/>
                </a:cubicBezTo>
                <a:cubicBezTo>
                  <a:pt x="160" y="0"/>
                  <a:pt x="160" y="0"/>
                  <a:pt x="161" y="0"/>
                </a:cubicBezTo>
                <a:cubicBezTo>
                  <a:pt x="166" y="1"/>
                  <a:pt x="171" y="4"/>
                  <a:pt x="174" y="8"/>
                </a:cubicBezTo>
                <a:cubicBezTo>
                  <a:pt x="174" y="9"/>
                  <a:pt x="175" y="9"/>
                  <a:pt x="175" y="9"/>
                </a:cubicBezTo>
                <a:cubicBezTo>
                  <a:pt x="286" y="125"/>
                  <a:pt x="286" y="125"/>
                  <a:pt x="286" y="125"/>
                </a:cubicBezTo>
                <a:cubicBezTo>
                  <a:pt x="287" y="127"/>
                  <a:pt x="288" y="129"/>
                  <a:pt x="288" y="131"/>
                </a:cubicBezTo>
                <a:cubicBezTo>
                  <a:pt x="288" y="136"/>
                  <a:pt x="284" y="140"/>
                  <a:pt x="279" y="140"/>
                </a:cubicBezTo>
                <a:cubicBezTo>
                  <a:pt x="248" y="125"/>
                  <a:pt x="248" y="125"/>
                  <a:pt x="248" y="125"/>
                </a:cubicBezTo>
                <a:cubicBezTo>
                  <a:pt x="248" y="125"/>
                  <a:pt x="247" y="125"/>
                  <a:pt x="247" y="125"/>
                </a:cubicBezTo>
                <a:cubicBezTo>
                  <a:pt x="246" y="125"/>
                  <a:pt x="246" y="125"/>
                  <a:pt x="245" y="125"/>
                </a:cubicBezTo>
                <a:cubicBezTo>
                  <a:pt x="245" y="126"/>
                  <a:pt x="244" y="127"/>
                  <a:pt x="244" y="128"/>
                </a:cubicBezTo>
                <a:cubicBezTo>
                  <a:pt x="245" y="211"/>
                  <a:pt x="278" y="290"/>
                  <a:pt x="336" y="350"/>
                </a:cubicBezTo>
                <a:lnTo>
                  <a:pt x="194" y="49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tx2"/>
              </a:solidFill>
            </a:endParaRPr>
          </a:p>
        </p:txBody>
      </p:sp>
      <p:sp>
        <p:nvSpPr>
          <p:cNvPr id="11" name="powerpoint template design by DAJU_PPT正版来源小红书大橘PPT微信DAJU_PPT请勿抄袭搬运！盗版必究！">
            <a:extLst>
              <a:ext uri="{FF2B5EF4-FFF2-40B4-BE49-F238E27FC236}">
                <a16:creationId xmlns:a16="http://schemas.microsoft.com/office/drawing/2014/main" id="{FD0A7FA8-56CA-485E-832F-3337215C642F}"/>
              </a:ext>
            </a:extLst>
          </p:cNvPr>
          <p:cNvSpPr>
            <a:spLocks/>
          </p:cNvSpPr>
          <p:nvPr/>
        </p:nvSpPr>
        <p:spPr bwMode="auto">
          <a:xfrm flipH="1">
            <a:off x="5945540" y="3706907"/>
            <a:ext cx="1146723" cy="955193"/>
          </a:xfrm>
          <a:custGeom>
            <a:avLst/>
            <a:gdLst>
              <a:gd name="T0" fmla="*/ 394 w 394"/>
              <a:gd name="T1" fmla="*/ 328 h 328"/>
              <a:gd name="T2" fmla="*/ 31 w 394"/>
              <a:gd name="T3" fmla="*/ 179 h 328"/>
              <a:gd name="T4" fmla="*/ 29 w 394"/>
              <a:gd name="T5" fmla="*/ 178 h 328"/>
              <a:gd name="T6" fmla="*/ 28 w 394"/>
              <a:gd name="T7" fmla="*/ 178 h 328"/>
              <a:gd name="T8" fmla="*/ 26 w 394"/>
              <a:gd name="T9" fmla="*/ 180 h 328"/>
              <a:gd name="T10" fmla="*/ 15 w 394"/>
              <a:gd name="T11" fmla="*/ 211 h 328"/>
              <a:gd name="T12" fmla="*/ 8 w 394"/>
              <a:gd name="T13" fmla="*/ 213 h 328"/>
              <a:gd name="T14" fmla="*/ 2 w 394"/>
              <a:gd name="T15" fmla="*/ 211 h 328"/>
              <a:gd name="T16" fmla="*/ 0 w 394"/>
              <a:gd name="T17" fmla="*/ 205 h 328"/>
              <a:gd name="T18" fmla="*/ 17 w 394"/>
              <a:gd name="T19" fmla="*/ 18 h 328"/>
              <a:gd name="T20" fmla="*/ 25 w 394"/>
              <a:gd name="T21" fmla="*/ 4 h 328"/>
              <a:gd name="T22" fmla="*/ 36 w 394"/>
              <a:gd name="T23" fmla="*/ 0 h 328"/>
              <a:gd name="T24" fmla="*/ 40 w 394"/>
              <a:gd name="T25" fmla="*/ 1 h 328"/>
              <a:gd name="T26" fmla="*/ 40 w 394"/>
              <a:gd name="T27" fmla="*/ 1 h 328"/>
              <a:gd name="T28" fmla="*/ 201 w 394"/>
              <a:gd name="T29" fmla="*/ 5 h 328"/>
              <a:gd name="T30" fmla="*/ 207 w 394"/>
              <a:gd name="T31" fmla="*/ 8 h 328"/>
              <a:gd name="T32" fmla="*/ 207 w 394"/>
              <a:gd name="T33" fmla="*/ 21 h 328"/>
              <a:gd name="T34" fmla="*/ 174 w 394"/>
              <a:gd name="T35" fmla="*/ 32 h 328"/>
              <a:gd name="T36" fmla="*/ 172 w 394"/>
              <a:gd name="T37" fmla="*/ 34 h 328"/>
              <a:gd name="T38" fmla="*/ 173 w 394"/>
              <a:gd name="T39" fmla="*/ 36 h 328"/>
              <a:gd name="T40" fmla="*/ 394 w 394"/>
              <a:gd name="T41" fmla="*/ 127 h 328"/>
              <a:gd name="T42" fmla="*/ 394 w 394"/>
              <a:gd name="T43"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4" h="328">
                <a:moveTo>
                  <a:pt x="394" y="328"/>
                </a:moveTo>
                <a:cubicBezTo>
                  <a:pt x="257" y="328"/>
                  <a:pt x="128" y="275"/>
                  <a:pt x="31" y="179"/>
                </a:cubicBezTo>
                <a:cubicBezTo>
                  <a:pt x="30" y="179"/>
                  <a:pt x="30" y="178"/>
                  <a:pt x="29" y="178"/>
                </a:cubicBezTo>
                <a:cubicBezTo>
                  <a:pt x="29" y="178"/>
                  <a:pt x="28" y="178"/>
                  <a:pt x="28" y="178"/>
                </a:cubicBezTo>
                <a:cubicBezTo>
                  <a:pt x="27" y="179"/>
                  <a:pt x="27" y="179"/>
                  <a:pt x="26" y="180"/>
                </a:cubicBezTo>
                <a:cubicBezTo>
                  <a:pt x="15" y="211"/>
                  <a:pt x="15" y="211"/>
                  <a:pt x="15" y="211"/>
                </a:cubicBezTo>
                <a:cubicBezTo>
                  <a:pt x="13" y="212"/>
                  <a:pt x="11" y="213"/>
                  <a:pt x="8" y="213"/>
                </a:cubicBezTo>
                <a:cubicBezTo>
                  <a:pt x="6" y="213"/>
                  <a:pt x="4" y="212"/>
                  <a:pt x="2" y="211"/>
                </a:cubicBezTo>
                <a:cubicBezTo>
                  <a:pt x="1" y="209"/>
                  <a:pt x="0" y="207"/>
                  <a:pt x="0" y="205"/>
                </a:cubicBezTo>
                <a:cubicBezTo>
                  <a:pt x="17" y="18"/>
                  <a:pt x="17" y="18"/>
                  <a:pt x="17" y="18"/>
                </a:cubicBezTo>
                <a:cubicBezTo>
                  <a:pt x="18" y="12"/>
                  <a:pt x="20" y="7"/>
                  <a:pt x="25" y="4"/>
                </a:cubicBezTo>
                <a:cubicBezTo>
                  <a:pt x="28" y="2"/>
                  <a:pt x="32" y="0"/>
                  <a:pt x="36" y="0"/>
                </a:cubicBezTo>
                <a:cubicBezTo>
                  <a:pt x="37" y="0"/>
                  <a:pt x="38" y="1"/>
                  <a:pt x="40" y="1"/>
                </a:cubicBezTo>
                <a:cubicBezTo>
                  <a:pt x="40" y="1"/>
                  <a:pt x="40" y="1"/>
                  <a:pt x="40" y="1"/>
                </a:cubicBezTo>
                <a:cubicBezTo>
                  <a:pt x="201" y="5"/>
                  <a:pt x="201" y="5"/>
                  <a:pt x="201" y="5"/>
                </a:cubicBezTo>
                <a:cubicBezTo>
                  <a:pt x="203" y="5"/>
                  <a:pt x="206" y="6"/>
                  <a:pt x="207" y="8"/>
                </a:cubicBezTo>
                <a:cubicBezTo>
                  <a:pt x="210" y="11"/>
                  <a:pt x="210" y="16"/>
                  <a:pt x="207" y="21"/>
                </a:cubicBezTo>
                <a:cubicBezTo>
                  <a:pt x="174" y="32"/>
                  <a:pt x="174" y="32"/>
                  <a:pt x="174" y="32"/>
                </a:cubicBezTo>
                <a:cubicBezTo>
                  <a:pt x="173" y="32"/>
                  <a:pt x="172" y="33"/>
                  <a:pt x="172" y="34"/>
                </a:cubicBezTo>
                <a:cubicBezTo>
                  <a:pt x="172" y="35"/>
                  <a:pt x="172" y="36"/>
                  <a:pt x="173" y="36"/>
                </a:cubicBezTo>
                <a:cubicBezTo>
                  <a:pt x="233" y="94"/>
                  <a:pt x="311" y="126"/>
                  <a:pt x="394" y="127"/>
                </a:cubicBezTo>
                <a:lnTo>
                  <a:pt x="394" y="32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tx2"/>
              </a:solidFill>
            </a:endParaRPr>
          </a:p>
        </p:txBody>
      </p:sp>
      <p:sp>
        <p:nvSpPr>
          <p:cNvPr id="15" name="powerpoint template design by DAJU_PPT正版来源小红书大橘PPT微信DAJU_PPT请勿抄袭搬运！盗版必究！">
            <a:extLst>
              <a:ext uri="{FF2B5EF4-FFF2-40B4-BE49-F238E27FC236}">
                <a16:creationId xmlns:a16="http://schemas.microsoft.com/office/drawing/2014/main" id="{07064DED-EF17-4631-B135-FCD4886FFFED}"/>
              </a:ext>
            </a:extLst>
          </p:cNvPr>
          <p:cNvSpPr>
            <a:spLocks/>
          </p:cNvSpPr>
          <p:nvPr/>
        </p:nvSpPr>
        <p:spPr bwMode="auto">
          <a:xfrm flipH="1">
            <a:off x="4867571" y="3806355"/>
            <a:ext cx="1430334" cy="980977"/>
          </a:xfrm>
          <a:custGeom>
            <a:avLst/>
            <a:gdLst>
              <a:gd name="T0" fmla="*/ 131 w 492"/>
              <a:gd name="T1" fmla="*/ 337 h 337"/>
              <a:gd name="T2" fmla="*/ 125 w 492"/>
              <a:gd name="T3" fmla="*/ 335 h 337"/>
              <a:gd name="T4" fmla="*/ 5 w 492"/>
              <a:gd name="T5" fmla="*/ 191 h 337"/>
              <a:gd name="T6" fmla="*/ 0 w 492"/>
              <a:gd name="T7" fmla="*/ 176 h 337"/>
              <a:gd name="T8" fmla="*/ 9 w 492"/>
              <a:gd name="T9" fmla="*/ 163 h 337"/>
              <a:gd name="T10" fmla="*/ 9 w 492"/>
              <a:gd name="T11" fmla="*/ 162 h 337"/>
              <a:gd name="T12" fmla="*/ 125 w 492"/>
              <a:gd name="T13" fmla="*/ 52 h 337"/>
              <a:gd name="T14" fmla="*/ 131 w 492"/>
              <a:gd name="T15" fmla="*/ 49 h 337"/>
              <a:gd name="T16" fmla="*/ 140 w 492"/>
              <a:gd name="T17" fmla="*/ 58 h 337"/>
              <a:gd name="T18" fmla="*/ 126 w 492"/>
              <a:gd name="T19" fmla="*/ 88 h 337"/>
              <a:gd name="T20" fmla="*/ 126 w 492"/>
              <a:gd name="T21" fmla="*/ 91 h 337"/>
              <a:gd name="T22" fmla="*/ 128 w 492"/>
              <a:gd name="T23" fmla="*/ 92 h 337"/>
              <a:gd name="T24" fmla="*/ 350 w 492"/>
              <a:gd name="T25" fmla="*/ 0 h 337"/>
              <a:gd name="T26" fmla="*/ 492 w 492"/>
              <a:gd name="T27" fmla="*/ 142 h 337"/>
              <a:gd name="T28" fmla="*/ 128 w 492"/>
              <a:gd name="T29" fmla="*/ 293 h 337"/>
              <a:gd name="T30" fmla="*/ 126 w 492"/>
              <a:gd name="T31" fmla="*/ 295 h 337"/>
              <a:gd name="T32" fmla="*/ 126 w 492"/>
              <a:gd name="T33" fmla="*/ 297 h 337"/>
              <a:gd name="T34" fmla="*/ 140 w 492"/>
              <a:gd name="T35" fmla="*/ 328 h 337"/>
              <a:gd name="T36" fmla="*/ 131 w 492"/>
              <a:gd name="T37" fmla="*/ 3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2" h="337">
                <a:moveTo>
                  <a:pt x="131" y="337"/>
                </a:moveTo>
                <a:cubicBezTo>
                  <a:pt x="129" y="337"/>
                  <a:pt x="127" y="337"/>
                  <a:pt x="125" y="335"/>
                </a:cubicBezTo>
                <a:cubicBezTo>
                  <a:pt x="5" y="191"/>
                  <a:pt x="5" y="191"/>
                  <a:pt x="5" y="191"/>
                </a:cubicBezTo>
                <a:cubicBezTo>
                  <a:pt x="1" y="186"/>
                  <a:pt x="0" y="181"/>
                  <a:pt x="0" y="176"/>
                </a:cubicBezTo>
                <a:cubicBezTo>
                  <a:pt x="1" y="171"/>
                  <a:pt x="4" y="166"/>
                  <a:pt x="9" y="163"/>
                </a:cubicBezTo>
                <a:cubicBezTo>
                  <a:pt x="9" y="163"/>
                  <a:pt x="9" y="163"/>
                  <a:pt x="9" y="162"/>
                </a:cubicBezTo>
                <a:cubicBezTo>
                  <a:pt x="125" y="52"/>
                  <a:pt x="125" y="52"/>
                  <a:pt x="125" y="52"/>
                </a:cubicBezTo>
                <a:cubicBezTo>
                  <a:pt x="127" y="50"/>
                  <a:pt x="129" y="49"/>
                  <a:pt x="131" y="49"/>
                </a:cubicBezTo>
                <a:cubicBezTo>
                  <a:pt x="136" y="49"/>
                  <a:pt x="140" y="53"/>
                  <a:pt x="140" y="58"/>
                </a:cubicBezTo>
                <a:cubicBezTo>
                  <a:pt x="126" y="88"/>
                  <a:pt x="126" y="88"/>
                  <a:pt x="126" y="88"/>
                </a:cubicBezTo>
                <a:cubicBezTo>
                  <a:pt x="125" y="89"/>
                  <a:pt x="126" y="90"/>
                  <a:pt x="126" y="91"/>
                </a:cubicBezTo>
                <a:cubicBezTo>
                  <a:pt x="127" y="92"/>
                  <a:pt x="127" y="92"/>
                  <a:pt x="128" y="92"/>
                </a:cubicBezTo>
                <a:cubicBezTo>
                  <a:pt x="212" y="91"/>
                  <a:pt x="290" y="58"/>
                  <a:pt x="350" y="0"/>
                </a:cubicBezTo>
                <a:cubicBezTo>
                  <a:pt x="492" y="142"/>
                  <a:pt x="492" y="142"/>
                  <a:pt x="492" y="142"/>
                </a:cubicBezTo>
                <a:cubicBezTo>
                  <a:pt x="395" y="239"/>
                  <a:pt x="265" y="292"/>
                  <a:pt x="128" y="293"/>
                </a:cubicBezTo>
                <a:cubicBezTo>
                  <a:pt x="127" y="293"/>
                  <a:pt x="126" y="294"/>
                  <a:pt x="126" y="295"/>
                </a:cubicBezTo>
                <a:cubicBezTo>
                  <a:pt x="125" y="296"/>
                  <a:pt x="125" y="296"/>
                  <a:pt x="126" y="297"/>
                </a:cubicBezTo>
                <a:cubicBezTo>
                  <a:pt x="140" y="328"/>
                  <a:pt x="140" y="328"/>
                  <a:pt x="140" y="328"/>
                </a:cubicBezTo>
                <a:cubicBezTo>
                  <a:pt x="140" y="333"/>
                  <a:pt x="136" y="337"/>
                  <a:pt x="131"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tx2"/>
              </a:solidFill>
            </a:endParaRPr>
          </a:p>
        </p:txBody>
      </p:sp>
      <p:sp>
        <p:nvSpPr>
          <p:cNvPr id="22" name="powerpoint template design by DAJU_PPT正版来源小红书大橘PPT微信DAJU_PPT请勿抄袭搬运！盗版必究！">
            <a:extLst>
              <a:ext uri="{FF2B5EF4-FFF2-40B4-BE49-F238E27FC236}">
                <a16:creationId xmlns:a16="http://schemas.microsoft.com/office/drawing/2014/main" id="{5A823538-D963-4919-B457-9D4A7A191031}"/>
              </a:ext>
            </a:extLst>
          </p:cNvPr>
          <p:cNvSpPr>
            <a:spLocks/>
          </p:cNvSpPr>
          <p:nvPr/>
        </p:nvSpPr>
        <p:spPr bwMode="auto">
          <a:xfrm flipH="1">
            <a:off x="4413301" y="3154417"/>
            <a:ext cx="953965" cy="1149179"/>
          </a:xfrm>
          <a:custGeom>
            <a:avLst/>
            <a:gdLst>
              <a:gd name="T0" fmla="*/ 18 w 328"/>
              <a:gd name="T1" fmla="*/ 378 h 395"/>
              <a:gd name="T2" fmla="*/ 4 w 328"/>
              <a:gd name="T3" fmla="*/ 371 h 395"/>
              <a:gd name="T4" fmla="*/ 1 w 328"/>
              <a:gd name="T5" fmla="*/ 356 h 395"/>
              <a:gd name="T6" fmla="*/ 1 w 328"/>
              <a:gd name="T7" fmla="*/ 355 h 395"/>
              <a:gd name="T8" fmla="*/ 4 w 328"/>
              <a:gd name="T9" fmla="*/ 195 h 395"/>
              <a:gd name="T10" fmla="*/ 7 w 328"/>
              <a:gd name="T11" fmla="*/ 188 h 395"/>
              <a:gd name="T12" fmla="*/ 13 w 328"/>
              <a:gd name="T13" fmla="*/ 186 h 395"/>
              <a:gd name="T14" fmla="*/ 20 w 328"/>
              <a:gd name="T15" fmla="*/ 189 h 395"/>
              <a:gd name="T16" fmla="*/ 31 w 328"/>
              <a:gd name="T17" fmla="*/ 220 h 395"/>
              <a:gd name="T18" fmla="*/ 33 w 328"/>
              <a:gd name="T19" fmla="*/ 222 h 395"/>
              <a:gd name="T20" fmla="*/ 33 w 328"/>
              <a:gd name="T21" fmla="*/ 222 h 395"/>
              <a:gd name="T22" fmla="*/ 35 w 328"/>
              <a:gd name="T23" fmla="*/ 221 h 395"/>
              <a:gd name="T24" fmla="*/ 126 w 328"/>
              <a:gd name="T25" fmla="*/ 0 h 395"/>
              <a:gd name="T26" fmla="*/ 328 w 328"/>
              <a:gd name="T27" fmla="*/ 0 h 395"/>
              <a:gd name="T28" fmla="*/ 178 w 328"/>
              <a:gd name="T29" fmla="*/ 364 h 395"/>
              <a:gd name="T30" fmla="*/ 177 w 328"/>
              <a:gd name="T31" fmla="*/ 366 h 395"/>
              <a:gd name="T32" fmla="*/ 179 w 328"/>
              <a:gd name="T33" fmla="*/ 368 h 395"/>
              <a:gd name="T34" fmla="*/ 211 w 328"/>
              <a:gd name="T35" fmla="*/ 380 h 395"/>
              <a:gd name="T36" fmla="*/ 211 w 328"/>
              <a:gd name="T37" fmla="*/ 393 h 395"/>
              <a:gd name="T38" fmla="*/ 205 w 328"/>
              <a:gd name="T39" fmla="*/ 395 h 395"/>
              <a:gd name="T40" fmla="*/ 18 w 328"/>
              <a:gd name="T41" fmla="*/ 37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95">
                <a:moveTo>
                  <a:pt x="18" y="378"/>
                </a:moveTo>
                <a:cubicBezTo>
                  <a:pt x="12" y="378"/>
                  <a:pt x="7" y="375"/>
                  <a:pt x="4" y="371"/>
                </a:cubicBezTo>
                <a:cubicBezTo>
                  <a:pt x="1" y="367"/>
                  <a:pt x="0" y="361"/>
                  <a:pt x="1" y="356"/>
                </a:cubicBezTo>
                <a:cubicBezTo>
                  <a:pt x="1" y="356"/>
                  <a:pt x="1" y="356"/>
                  <a:pt x="1" y="355"/>
                </a:cubicBezTo>
                <a:cubicBezTo>
                  <a:pt x="4" y="195"/>
                  <a:pt x="4" y="195"/>
                  <a:pt x="4" y="195"/>
                </a:cubicBezTo>
                <a:cubicBezTo>
                  <a:pt x="5" y="192"/>
                  <a:pt x="5" y="190"/>
                  <a:pt x="7" y="188"/>
                </a:cubicBezTo>
                <a:cubicBezTo>
                  <a:pt x="8" y="187"/>
                  <a:pt x="10" y="186"/>
                  <a:pt x="13" y="186"/>
                </a:cubicBezTo>
                <a:cubicBezTo>
                  <a:pt x="15" y="186"/>
                  <a:pt x="18" y="187"/>
                  <a:pt x="20" y="189"/>
                </a:cubicBezTo>
                <a:cubicBezTo>
                  <a:pt x="31" y="220"/>
                  <a:pt x="31" y="220"/>
                  <a:pt x="31" y="220"/>
                </a:cubicBezTo>
                <a:cubicBezTo>
                  <a:pt x="31" y="221"/>
                  <a:pt x="32" y="222"/>
                  <a:pt x="33" y="222"/>
                </a:cubicBezTo>
                <a:cubicBezTo>
                  <a:pt x="33" y="222"/>
                  <a:pt x="33" y="222"/>
                  <a:pt x="33" y="222"/>
                </a:cubicBezTo>
                <a:cubicBezTo>
                  <a:pt x="34" y="222"/>
                  <a:pt x="35" y="222"/>
                  <a:pt x="35" y="221"/>
                </a:cubicBezTo>
                <a:cubicBezTo>
                  <a:pt x="93" y="161"/>
                  <a:pt x="125" y="83"/>
                  <a:pt x="126" y="0"/>
                </a:cubicBezTo>
                <a:cubicBezTo>
                  <a:pt x="328" y="0"/>
                  <a:pt x="328" y="0"/>
                  <a:pt x="328" y="0"/>
                </a:cubicBezTo>
                <a:cubicBezTo>
                  <a:pt x="327" y="137"/>
                  <a:pt x="274" y="266"/>
                  <a:pt x="178" y="364"/>
                </a:cubicBezTo>
                <a:cubicBezTo>
                  <a:pt x="177" y="364"/>
                  <a:pt x="177" y="365"/>
                  <a:pt x="177" y="366"/>
                </a:cubicBezTo>
                <a:cubicBezTo>
                  <a:pt x="177" y="367"/>
                  <a:pt x="178" y="368"/>
                  <a:pt x="179" y="368"/>
                </a:cubicBezTo>
                <a:cubicBezTo>
                  <a:pt x="211" y="380"/>
                  <a:pt x="211" y="380"/>
                  <a:pt x="211" y="380"/>
                </a:cubicBezTo>
                <a:cubicBezTo>
                  <a:pt x="214" y="384"/>
                  <a:pt x="214" y="389"/>
                  <a:pt x="211" y="393"/>
                </a:cubicBezTo>
                <a:cubicBezTo>
                  <a:pt x="209" y="394"/>
                  <a:pt x="207" y="395"/>
                  <a:pt x="205" y="395"/>
                </a:cubicBezTo>
                <a:lnTo>
                  <a:pt x="18" y="37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tx2"/>
              </a:solidFill>
            </a:endParaRPr>
          </a:p>
        </p:txBody>
      </p:sp>
      <p:sp>
        <p:nvSpPr>
          <p:cNvPr id="24" name="powerpoint template design by DAJU_PPT正版来源小红书大橘PPT微信DAJU_PPT请勿抄袭搬运！盗版必究！">
            <a:extLst>
              <a:ext uri="{FF2B5EF4-FFF2-40B4-BE49-F238E27FC236}">
                <a16:creationId xmlns:a16="http://schemas.microsoft.com/office/drawing/2014/main" id="{D66324A9-5BC4-46D2-B760-70F697888945}"/>
              </a:ext>
            </a:extLst>
          </p:cNvPr>
          <p:cNvSpPr>
            <a:spLocks/>
          </p:cNvSpPr>
          <p:nvPr/>
        </p:nvSpPr>
        <p:spPr bwMode="auto">
          <a:xfrm flipH="1">
            <a:off x="6507852" y="2007694"/>
            <a:ext cx="950282" cy="1044820"/>
          </a:xfrm>
          <a:custGeom>
            <a:avLst/>
            <a:gdLst>
              <a:gd name="T0" fmla="*/ 323 w 327"/>
              <a:gd name="T1" fmla="*/ 24 h 359"/>
              <a:gd name="T2" fmla="*/ 309 w 327"/>
              <a:gd name="T3" fmla="*/ 16 h 359"/>
              <a:gd name="T4" fmla="*/ 122 w 327"/>
              <a:gd name="T5" fmla="*/ 0 h 359"/>
              <a:gd name="T6" fmla="*/ 116 w 327"/>
              <a:gd name="T7" fmla="*/ 2 h 359"/>
              <a:gd name="T8" fmla="*/ 116 w 327"/>
              <a:gd name="T9" fmla="*/ 15 h 359"/>
              <a:gd name="T10" fmla="*/ 148 w 327"/>
              <a:gd name="T11" fmla="*/ 26 h 359"/>
              <a:gd name="T12" fmla="*/ 150 w 327"/>
              <a:gd name="T13" fmla="*/ 28 h 359"/>
              <a:gd name="T14" fmla="*/ 149 w 327"/>
              <a:gd name="T15" fmla="*/ 31 h 359"/>
              <a:gd name="T16" fmla="*/ 0 w 327"/>
              <a:gd name="T17" fmla="*/ 359 h 359"/>
              <a:gd name="T18" fmla="*/ 101 w 327"/>
              <a:gd name="T19" fmla="*/ 274 h 359"/>
              <a:gd name="T20" fmla="*/ 118 w 327"/>
              <a:gd name="T21" fmla="*/ 269 h 359"/>
              <a:gd name="T22" fmla="*/ 131 w 327"/>
              <a:gd name="T23" fmla="*/ 276 h 359"/>
              <a:gd name="T24" fmla="*/ 136 w 327"/>
              <a:gd name="T25" fmla="*/ 282 h 359"/>
              <a:gd name="T26" fmla="*/ 203 w 327"/>
              <a:gd name="T27" fmla="*/ 352 h 359"/>
              <a:gd name="T28" fmla="*/ 292 w 327"/>
              <a:gd name="T29" fmla="*/ 173 h 359"/>
              <a:gd name="T30" fmla="*/ 293 w 327"/>
              <a:gd name="T31" fmla="*/ 172 h 359"/>
              <a:gd name="T32" fmla="*/ 294 w 327"/>
              <a:gd name="T33" fmla="*/ 172 h 359"/>
              <a:gd name="T34" fmla="*/ 296 w 327"/>
              <a:gd name="T35" fmla="*/ 174 h 359"/>
              <a:gd name="T36" fmla="*/ 307 w 327"/>
              <a:gd name="T37" fmla="*/ 206 h 359"/>
              <a:gd name="T38" fmla="*/ 314 w 327"/>
              <a:gd name="T39" fmla="*/ 209 h 359"/>
              <a:gd name="T40" fmla="*/ 320 w 327"/>
              <a:gd name="T41" fmla="*/ 206 h 359"/>
              <a:gd name="T42" fmla="*/ 322 w 327"/>
              <a:gd name="T43" fmla="*/ 200 h 359"/>
              <a:gd name="T44" fmla="*/ 326 w 327"/>
              <a:gd name="T45" fmla="*/ 39 h 359"/>
              <a:gd name="T46" fmla="*/ 326 w 327"/>
              <a:gd name="T47" fmla="*/ 39 h 359"/>
              <a:gd name="T48" fmla="*/ 323 w 327"/>
              <a:gd name="T49" fmla="*/ 2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7" h="359">
                <a:moveTo>
                  <a:pt x="323" y="24"/>
                </a:moveTo>
                <a:cubicBezTo>
                  <a:pt x="320" y="19"/>
                  <a:pt x="315" y="17"/>
                  <a:pt x="309" y="16"/>
                </a:cubicBezTo>
                <a:cubicBezTo>
                  <a:pt x="122" y="0"/>
                  <a:pt x="122" y="0"/>
                  <a:pt x="122" y="0"/>
                </a:cubicBezTo>
                <a:cubicBezTo>
                  <a:pt x="120" y="0"/>
                  <a:pt x="118" y="1"/>
                  <a:pt x="116" y="2"/>
                </a:cubicBezTo>
                <a:cubicBezTo>
                  <a:pt x="113" y="5"/>
                  <a:pt x="113" y="11"/>
                  <a:pt x="116" y="15"/>
                </a:cubicBezTo>
                <a:cubicBezTo>
                  <a:pt x="148" y="26"/>
                  <a:pt x="148" y="26"/>
                  <a:pt x="148" y="26"/>
                </a:cubicBezTo>
                <a:cubicBezTo>
                  <a:pt x="149" y="27"/>
                  <a:pt x="149" y="27"/>
                  <a:pt x="150" y="28"/>
                </a:cubicBezTo>
                <a:cubicBezTo>
                  <a:pt x="150" y="29"/>
                  <a:pt x="149" y="30"/>
                  <a:pt x="149" y="31"/>
                </a:cubicBezTo>
                <a:cubicBezTo>
                  <a:pt x="62" y="119"/>
                  <a:pt x="9" y="236"/>
                  <a:pt x="0" y="359"/>
                </a:cubicBezTo>
                <a:cubicBezTo>
                  <a:pt x="101" y="274"/>
                  <a:pt x="101" y="274"/>
                  <a:pt x="101" y="274"/>
                </a:cubicBezTo>
                <a:cubicBezTo>
                  <a:pt x="106" y="270"/>
                  <a:pt x="112" y="268"/>
                  <a:pt x="118" y="269"/>
                </a:cubicBezTo>
                <a:cubicBezTo>
                  <a:pt x="123" y="270"/>
                  <a:pt x="127" y="272"/>
                  <a:pt x="131" y="276"/>
                </a:cubicBezTo>
                <a:cubicBezTo>
                  <a:pt x="133" y="278"/>
                  <a:pt x="135" y="279"/>
                  <a:pt x="136" y="282"/>
                </a:cubicBezTo>
                <a:cubicBezTo>
                  <a:pt x="203" y="352"/>
                  <a:pt x="203" y="352"/>
                  <a:pt x="203" y="352"/>
                </a:cubicBezTo>
                <a:cubicBezTo>
                  <a:pt x="213" y="284"/>
                  <a:pt x="243" y="222"/>
                  <a:pt x="292" y="173"/>
                </a:cubicBezTo>
                <a:cubicBezTo>
                  <a:pt x="292" y="172"/>
                  <a:pt x="293" y="172"/>
                  <a:pt x="293" y="172"/>
                </a:cubicBezTo>
                <a:cubicBezTo>
                  <a:pt x="294" y="172"/>
                  <a:pt x="294" y="172"/>
                  <a:pt x="294" y="172"/>
                </a:cubicBezTo>
                <a:cubicBezTo>
                  <a:pt x="295" y="172"/>
                  <a:pt x="296" y="173"/>
                  <a:pt x="296" y="174"/>
                </a:cubicBezTo>
                <a:cubicBezTo>
                  <a:pt x="307" y="206"/>
                  <a:pt x="307" y="206"/>
                  <a:pt x="307" y="206"/>
                </a:cubicBezTo>
                <a:cubicBezTo>
                  <a:pt x="309" y="208"/>
                  <a:pt x="312" y="209"/>
                  <a:pt x="314" y="209"/>
                </a:cubicBezTo>
                <a:cubicBezTo>
                  <a:pt x="317" y="209"/>
                  <a:pt x="318" y="208"/>
                  <a:pt x="320" y="206"/>
                </a:cubicBezTo>
                <a:cubicBezTo>
                  <a:pt x="322" y="205"/>
                  <a:pt x="322" y="202"/>
                  <a:pt x="322" y="200"/>
                </a:cubicBezTo>
                <a:cubicBezTo>
                  <a:pt x="326" y="39"/>
                  <a:pt x="326" y="39"/>
                  <a:pt x="326" y="39"/>
                </a:cubicBezTo>
                <a:cubicBezTo>
                  <a:pt x="326" y="39"/>
                  <a:pt x="326" y="39"/>
                  <a:pt x="326" y="39"/>
                </a:cubicBezTo>
                <a:cubicBezTo>
                  <a:pt x="327" y="33"/>
                  <a:pt x="326" y="28"/>
                  <a:pt x="323" y="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tx2"/>
              </a:solidFill>
            </a:endParaRPr>
          </a:p>
        </p:txBody>
      </p:sp>
      <p:grpSp>
        <p:nvGrpSpPr>
          <p:cNvPr id="25" name="powerpoint template design by DAJU_PPT正版来源小红书大橘PPT微信DAJU_PPT请勿抄袭搬运！盗版必究！">
            <a:extLst>
              <a:ext uri="{FF2B5EF4-FFF2-40B4-BE49-F238E27FC236}">
                <a16:creationId xmlns:a16="http://schemas.microsoft.com/office/drawing/2014/main" id="{D28EDCC3-DBC5-4A7E-BEAA-5B594B4580BA}"/>
              </a:ext>
            </a:extLst>
          </p:cNvPr>
          <p:cNvGrpSpPr/>
          <p:nvPr/>
        </p:nvGrpSpPr>
        <p:grpSpPr>
          <a:xfrm flipH="1">
            <a:off x="5475619" y="2722954"/>
            <a:ext cx="926440" cy="926440"/>
            <a:chOff x="8487608" y="2681884"/>
            <a:chExt cx="421770" cy="421770"/>
          </a:xfrm>
        </p:grpSpPr>
        <p:sp>
          <p:nvSpPr>
            <p:cNvPr id="30" name="powerpoint template design by DAJU_PPT正版来源小红书大橘PPT微信DAJU_PPT请勿抄袭搬运！盗版必究！-1">
              <a:extLst>
                <a:ext uri="{FF2B5EF4-FFF2-40B4-BE49-F238E27FC236}">
                  <a16:creationId xmlns:a16="http://schemas.microsoft.com/office/drawing/2014/main" id="{4F77E888-6A86-4095-B4B1-5BFED880FAE6}"/>
                </a:ext>
              </a:extLst>
            </p:cNvPr>
            <p:cNvSpPr/>
            <p:nvPr/>
          </p:nvSpPr>
          <p:spPr>
            <a:xfrm>
              <a:off x="8487608" y="2681884"/>
              <a:ext cx="421770" cy="421770"/>
            </a:xfrm>
            <a:prstGeom prst="ellipse">
              <a:avLst/>
            </a:prstGeom>
            <a:solidFill>
              <a:schemeClr val="bg2">
                <a:alpha val="75000"/>
              </a:schemeClr>
            </a:solidFill>
            <a:ln w="12700" cap="flat">
              <a:noFill/>
              <a:miter lim="400000"/>
            </a:ln>
            <a:effectLst/>
          </p:spPr>
          <p:txBody>
            <a:bodyPr wrap="square" lIns="50800" tIns="50800" rIns="50800" bIns="508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solidFill>
                  <a:schemeClr val="tx2"/>
                </a:solidFill>
              </a:endParaRPr>
            </a:p>
          </p:txBody>
        </p:sp>
        <p:sp>
          <p:nvSpPr>
            <p:cNvPr id="31" name="powerpoint template design by DAJU_PPT正版来源小红书大橘PPT微信DAJU_PPT请勿抄袭搬运！盗版必究！-2">
              <a:extLst>
                <a:ext uri="{FF2B5EF4-FFF2-40B4-BE49-F238E27FC236}">
                  <a16:creationId xmlns:a16="http://schemas.microsoft.com/office/drawing/2014/main" id="{666C21FF-3055-44FF-BD27-5A908EA927C9}"/>
                </a:ext>
              </a:extLst>
            </p:cNvPr>
            <p:cNvSpPr/>
            <p:nvPr/>
          </p:nvSpPr>
          <p:spPr>
            <a:xfrm>
              <a:off x="8588957" y="2782281"/>
              <a:ext cx="219073" cy="219073"/>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6"/>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0"/>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cap="flat">
              <a:noFill/>
              <a:miter lim="400000"/>
            </a:ln>
            <a:effectLst/>
          </p:spPr>
          <p:txBody>
            <a:bodyPr wrap="square" lIns="38100" tIns="38100" rIns="38100" bIns="38100" numCol="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a:solidFill>
                  <a:schemeClr val="tx2"/>
                </a:solidFill>
              </a:endParaRPr>
            </a:p>
          </p:txBody>
        </p:sp>
      </p:grpSp>
      <p:grpSp>
        <p:nvGrpSpPr>
          <p:cNvPr id="2" name="powerpoint template design by DAJU_PPT正版来源小红书大橘PPT微信DAJU_PPT请勿抄袭搬运！盗版必究！">
            <a:extLst>
              <a:ext uri="{FF2B5EF4-FFF2-40B4-BE49-F238E27FC236}">
                <a16:creationId xmlns:a16="http://schemas.microsoft.com/office/drawing/2014/main" id="{AB4D9D4A-3407-40CA-A938-72BF7F5A6DCF}"/>
              </a:ext>
            </a:extLst>
          </p:cNvPr>
          <p:cNvGrpSpPr/>
          <p:nvPr/>
        </p:nvGrpSpPr>
        <p:grpSpPr>
          <a:xfrm>
            <a:off x="7518384" y="1550340"/>
            <a:ext cx="3531745" cy="1646555"/>
            <a:chOff x="1577278" y="2362737"/>
            <a:chExt cx="5790335" cy="1646555"/>
          </a:xfrm>
        </p:grpSpPr>
        <p:sp>
          <p:nvSpPr>
            <p:cNvPr id="38" name="powerpoint template design by DAJU_PPT正版来源小红书大橘PPT微信DAJU_PPT请勿抄袭搬运！盗版必究！-1">
              <a:extLst>
                <a:ext uri="{FF2B5EF4-FFF2-40B4-BE49-F238E27FC236}">
                  <a16:creationId xmlns:a16="http://schemas.microsoft.com/office/drawing/2014/main" id="{72D38D9D-8884-4309-A62A-C15908F464B8}"/>
                </a:ext>
              </a:extLst>
            </p:cNvPr>
            <p:cNvSpPr txBox="1"/>
            <p:nvPr/>
          </p:nvSpPr>
          <p:spPr>
            <a:xfrm>
              <a:off x="1693877" y="2362737"/>
              <a:ext cx="841005"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solidFill>
                  <a:latin typeface="+mj-ea"/>
                  <a:ea typeface="+mj-ea"/>
                </a:rPr>
                <a:t>研三</a:t>
              </a:r>
            </a:p>
          </p:txBody>
        </p:sp>
        <p:sp>
          <p:nvSpPr>
            <p:cNvPr id="39" name="powerpoint template design by DAJU_PPT正版来源小红书大橘PPT微信DAJU_PPT请勿抄袭搬运！盗版必究！-2">
              <a:extLst>
                <a:ext uri="{FF2B5EF4-FFF2-40B4-BE49-F238E27FC236}">
                  <a16:creationId xmlns:a16="http://schemas.microsoft.com/office/drawing/2014/main" id="{A94B5A9F-F4FB-4859-92CF-A96494BE5AE5}"/>
                </a:ext>
              </a:extLst>
            </p:cNvPr>
            <p:cNvSpPr txBox="1"/>
            <p:nvPr/>
          </p:nvSpPr>
          <p:spPr>
            <a:xfrm>
              <a:off x="1577278" y="2669951"/>
              <a:ext cx="5790335" cy="1339341"/>
            </a:xfrm>
            <a:prstGeom prst="rect">
              <a:avLst/>
            </a:prstGeom>
          </p:spPr>
          <p:txBody>
            <a:bodyPr wrap="square">
              <a:spAutoFit/>
            </a:bodyPr>
            <a:lstStyle>
              <a:defPPr>
                <a:defRPr lang="zh-CN"/>
              </a:defPPr>
              <a:lvl1pPr>
                <a:lnSpc>
                  <a:spcPct val="130000"/>
                </a:lnSpc>
                <a:defRPr sz="1600">
                  <a:solidFill>
                    <a:schemeClr val="tx1">
                      <a:lumMod val="65000"/>
                      <a:lumOff val="35000"/>
                    </a:schemeClr>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a:t>
              </a:r>
              <a:r>
                <a:rPr lang="zh-CN" altLang="en-US" dirty="0"/>
                <a:t>完成硕士论文并发表在期刊上。</a:t>
              </a:r>
              <a:endParaRPr lang="en-US" altLang="zh-CN" dirty="0"/>
            </a:p>
            <a:p>
              <a:r>
                <a:rPr lang="en-US" altLang="zh-CN" dirty="0"/>
                <a:t>2.</a:t>
              </a:r>
              <a:r>
                <a:rPr lang="zh-CN" altLang="en-US" dirty="0"/>
                <a:t>积极完成组内项目，同时紧跟研究方向的最新进展，争取取得更高水平的研究成果。</a:t>
              </a:r>
            </a:p>
          </p:txBody>
        </p:sp>
      </p:grpSp>
      <p:grpSp>
        <p:nvGrpSpPr>
          <p:cNvPr id="4" name="powerpoint template design by DAJU_PPT正版来源小红书大橘PPT微信DAJU_PPT请勿抄袭搬运！盗版必究！">
            <a:extLst>
              <a:ext uri="{FF2B5EF4-FFF2-40B4-BE49-F238E27FC236}">
                <a16:creationId xmlns:a16="http://schemas.microsoft.com/office/drawing/2014/main" id="{BD2180A4-F4B1-4A56-BC57-FB3EF0EB57FA}"/>
              </a:ext>
            </a:extLst>
          </p:cNvPr>
          <p:cNvGrpSpPr/>
          <p:nvPr/>
        </p:nvGrpSpPr>
        <p:grpSpPr>
          <a:xfrm>
            <a:off x="619755" y="3216876"/>
            <a:ext cx="3539801" cy="2164517"/>
            <a:chOff x="1919664" y="2362737"/>
            <a:chExt cx="5770642" cy="2164517"/>
          </a:xfrm>
        </p:grpSpPr>
        <p:sp>
          <p:nvSpPr>
            <p:cNvPr id="34" name="powerpoint template design by DAJU_PPT正版来源小红书大橘PPT微信DAJU_PPT请勿抄袭搬运！盗版必究！-1">
              <a:extLst>
                <a:ext uri="{FF2B5EF4-FFF2-40B4-BE49-F238E27FC236}">
                  <a16:creationId xmlns:a16="http://schemas.microsoft.com/office/drawing/2014/main" id="{A6ABB68D-1745-49E2-B080-060C5F9FE8E8}"/>
                </a:ext>
              </a:extLst>
            </p:cNvPr>
            <p:cNvSpPr txBox="1"/>
            <p:nvPr/>
          </p:nvSpPr>
          <p:spPr>
            <a:xfrm>
              <a:off x="2035607" y="2362737"/>
              <a:ext cx="836237"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solidFill>
                  <a:latin typeface="+mj-ea"/>
                  <a:ea typeface="+mj-ea"/>
                </a:rPr>
                <a:t>研一</a:t>
              </a:r>
            </a:p>
          </p:txBody>
        </p:sp>
        <p:sp>
          <p:nvSpPr>
            <p:cNvPr id="35" name="powerpoint template design by DAJU_PPT正版来源小红书大橘PPT微信DAJU_PPT请勿抄袭搬运！盗版必究！-2">
              <a:extLst>
                <a:ext uri="{FF2B5EF4-FFF2-40B4-BE49-F238E27FC236}">
                  <a16:creationId xmlns:a16="http://schemas.microsoft.com/office/drawing/2014/main" id="{715EC94F-B45D-45B5-950E-4D9FF70DF284}"/>
                </a:ext>
              </a:extLst>
            </p:cNvPr>
            <p:cNvSpPr txBox="1"/>
            <p:nvPr/>
          </p:nvSpPr>
          <p:spPr>
            <a:xfrm>
              <a:off x="1919664" y="2669951"/>
              <a:ext cx="5770642" cy="1857303"/>
            </a:xfrm>
            <a:prstGeom prst="rect">
              <a:avLst/>
            </a:prstGeom>
          </p:spPr>
          <p:txBody>
            <a:bodyPr wrap="square">
              <a:spAutoFit/>
            </a:bodyPr>
            <a:lstStyle>
              <a:defPPr>
                <a:defRPr lang="zh-CN"/>
              </a:defPPr>
              <a:lvl1pPr>
                <a:lnSpc>
                  <a:spcPct val="130000"/>
                </a:lnSpc>
                <a:defRPr sz="1600">
                  <a:solidFill>
                    <a:schemeClr val="tx1">
                      <a:lumMod val="65000"/>
                      <a:lumOff val="35000"/>
                    </a:schemeClr>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dirty="0"/>
                <a:t>1.</a:t>
              </a:r>
              <a:r>
                <a:rPr lang="zh-CN" altLang="en-US" sz="1800" dirty="0"/>
                <a:t>完成培养计划上的课程。</a:t>
              </a:r>
              <a:endParaRPr lang="en-US" altLang="zh-CN" sz="1800" dirty="0"/>
            </a:p>
            <a:p>
              <a:r>
                <a:rPr lang="en-US" altLang="zh-CN" sz="1800" dirty="0"/>
                <a:t>2.</a:t>
              </a:r>
              <a:r>
                <a:rPr lang="zh-CN" altLang="en-US" sz="1800" dirty="0"/>
                <a:t>坚持学习英语，阅读课题相关文献，多听多看多思考。</a:t>
              </a:r>
              <a:endParaRPr lang="en-US" altLang="zh-CN" sz="1800" dirty="0"/>
            </a:p>
            <a:p>
              <a:r>
                <a:rPr lang="en-US" altLang="zh-CN" sz="1800" dirty="0"/>
                <a:t>3.</a:t>
              </a:r>
              <a:r>
                <a:rPr lang="zh-CN" altLang="en-US" sz="1800" dirty="0"/>
                <a:t>结合自身情况尽快找到自己的研究方向。</a:t>
              </a:r>
            </a:p>
          </p:txBody>
        </p:sp>
      </p:grpSp>
      <p:grpSp>
        <p:nvGrpSpPr>
          <p:cNvPr id="26" name="powerpoint template design by DAJU_PPT正版来源小红书大橘PPT微信DAJU_PPT请勿抄袭搬运！盗版必究！">
            <a:extLst>
              <a:ext uri="{FF2B5EF4-FFF2-40B4-BE49-F238E27FC236}">
                <a16:creationId xmlns:a16="http://schemas.microsoft.com/office/drawing/2014/main" id="{1613FDA1-3BE1-4ECD-8C6E-881E7972517F}"/>
              </a:ext>
            </a:extLst>
          </p:cNvPr>
          <p:cNvGrpSpPr/>
          <p:nvPr/>
        </p:nvGrpSpPr>
        <p:grpSpPr>
          <a:xfrm>
            <a:off x="6541089" y="4644815"/>
            <a:ext cx="3531747" cy="1968374"/>
            <a:chOff x="1577278" y="2362737"/>
            <a:chExt cx="5790335" cy="1968374"/>
          </a:xfrm>
        </p:grpSpPr>
        <p:sp>
          <p:nvSpPr>
            <p:cNvPr id="28" name="powerpoint template design by DAJU_PPT正版来源小红书大橘PPT微信DAJU_PPT请勿抄袭搬运！盗版必究！-1">
              <a:extLst>
                <a:ext uri="{FF2B5EF4-FFF2-40B4-BE49-F238E27FC236}">
                  <a16:creationId xmlns:a16="http://schemas.microsoft.com/office/drawing/2014/main" id="{AE66906E-BB57-49EC-AF57-A048C906D144}"/>
                </a:ext>
              </a:extLst>
            </p:cNvPr>
            <p:cNvSpPr txBox="1"/>
            <p:nvPr/>
          </p:nvSpPr>
          <p:spPr>
            <a:xfrm>
              <a:off x="1693877" y="2362737"/>
              <a:ext cx="841005"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2"/>
                  </a:solidFill>
                  <a:latin typeface="+mj-ea"/>
                  <a:ea typeface="+mj-ea"/>
                </a:rPr>
                <a:t>研二</a:t>
              </a:r>
            </a:p>
          </p:txBody>
        </p:sp>
        <p:sp>
          <p:nvSpPr>
            <p:cNvPr id="29" name="powerpoint template design by DAJU_PPT正版来源小红书大橘PPT微信DAJU_PPT请勿抄袭搬运！盗版必究！-2">
              <a:extLst>
                <a:ext uri="{FF2B5EF4-FFF2-40B4-BE49-F238E27FC236}">
                  <a16:creationId xmlns:a16="http://schemas.microsoft.com/office/drawing/2014/main" id="{3A7CE03A-346C-4B03-A8B5-96B0612789D8}"/>
                </a:ext>
              </a:extLst>
            </p:cNvPr>
            <p:cNvSpPr txBox="1"/>
            <p:nvPr/>
          </p:nvSpPr>
          <p:spPr>
            <a:xfrm>
              <a:off x="1577278" y="2669951"/>
              <a:ext cx="5790335" cy="1661160"/>
            </a:xfrm>
            <a:prstGeom prst="rect">
              <a:avLst/>
            </a:prstGeom>
          </p:spPr>
          <p:txBody>
            <a:bodyPr wrap="square">
              <a:spAutoFit/>
            </a:bodyPr>
            <a:lstStyle>
              <a:defPPr>
                <a:defRPr lang="zh-CN"/>
              </a:defPPr>
              <a:lvl1pPr>
                <a:lnSpc>
                  <a:spcPct val="130000"/>
                </a:lnSpc>
                <a:defRPr sz="1600">
                  <a:solidFill>
                    <a:schemeClr val="tx1">
                      <a:lumMod val="65000"/>
                      <a:lumOff val="35000"/>
                    </a:schemeClr>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a:t>
              </a:r>
              <a:r>
                <a:rPr lang="zh-CN" altLang="en-US" dirty="0"/>
                <a:t>在学好专业知识的基础上积极参与导师的课题和项目，锻炼科研能力。</a:t>
              </a:r>
              <a:endParaRPr lang="en-US" altLang="zh-CN" dirty="0"/>
            </a:p>
            <a:p>
              <a:r>
                <a:rPr lang="en-US" altLang="zh-CN" dirty="0"/>
                <a:t>2.</a:t>
              </a:r>
              <a:r>
                <a:rPr lang="zh-CN" altLang="en-US" dirty="0"/>
                <a:t>完成毕业论文开题报告，设计毕业论文基本框架，对自己课题做细致计划。</a:t>
              </a:r>
            </a:p>
          </p:txBody>
        </p:sp>
      </p:grpSp>
      <p:sp>
        <p:nvSpPr>
          <p:cNvPr id="27" name="powerpoint template design by DAJU_PPT正版来源小红书大橘PPT微信DAJU_PPT请勿抄袭搬运！盗版必究！">
            <a:extLst>
              <a:ext uri="{FF2B5EF4-FFF2-40B4-BE49-F238E27FC236}">
                <a16:creationId xmlns:a16="http://schemas.microsoft.com/office/drawing/2014/main" id="{D46599BB-440A-410C-8629-114FE3441972}"/>
              </a:ext>
            </a:extLst>
          </p:cNvPr>
          <p:cNvSpPr/>
          <p:nvPr/>
        </p:nvSpPr>
        <p:spPr>
          <a:xfrm>
            <a:off x="4703866" y="1914625"/>
            <a:ext cx="2482138" cy="2482138"/>
          </a:xfrm>
          <a:prstGeom prst="arc">
            <a:avLst>
              <a:gd name="adj1" fmla="val 18300498"/>
              <a:gd name="adj2" fmla="val 10768261"/>
            </a:avLst>
          </a:prstGeom>
          <a:noFill/>
          <a:ln w="12700" cap="flat" cmpd="sng" algn="ctr">
            <a:solidFill>
              <a:schemeClr val="bg1"/>
            </a:solidFill>
            <a:prstDash val="solid"/>
            <a:miter lim="800000"/>
            <a:headEnd type="triangle"/>
            <a:tailEnd type="none"/>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407511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ltUpDiag">
          <a:fgClr>
            <a:srgbClr val="FCFAFA"/>
          </a:fgClr>
          <a:bgClr>
            <a:schemeClr val="bg1"/>
          </a:bgClr>
        </a:pattFill>
        <a:effectLst/>
      </p:bgPr>
    </p:bg>
    <p:spTree>
      <p:nvGrpSpPr>
        <p:cNvPr id="1" name=""/>
        <p:cNvGrpSpPr/>
        <p:nvPr/>
      </p:nvGrpSpPr>
      <p:grpSpPr>
        <a:xfrm>
          <a:off x="0" y="0"/>
          <a:ext cx="0" cy="0"/>
          <a:chOff x="0" y="0"/>
          <a:chExt cx="0" cy="0"/>
        </a:xfrm>
      </p:grpSpPr>
      <p:sp>
        <p:nvSpPr>
          <p:cNvPr id="67" name="powerpoint template design by DAJU_PPT正版来源小红书大橘PPT微信DAJU_PPT请勿抄袭搬运！盗版必究！">
            <a:extLst>
              <a:ext uri="{FF2B5EF4-FFF2-40B4-BE49-F238E27FC236}">
                <a16:creationId xmlns:a16="http://schemas.microsoft.com/office/drawing/2014/main" id="{D2FE63AF-2C57-FBFD-CAF3-717DFB320C8D}"/>
              </a:ext>
            </a:extLst>
          </p:cNvPr>
          <p:cNvSpPr/>
          <p:nvPr/>
        </p:nvSpPr>
        <p:spPr>
          <a:xfrm>
            <a:off x="1676400" y="2977724"/>
            <a:ext cx="8839200" cy="1015663"/>
          </a:xfrm>
          <a:prstGeom prst="rect">
            <a:avLst/>
          </a:prstGeom>
          <a:effectLst/>
        </p:spPr>
        <p:txBody>
          <a:bodyPr wrap="square">
            <a:spAutoFit/>
          </a:bodyPr>
          <a:lstStyle/>
          <a:p>
            <a:pPr algn="ctr"/>
            <a:r>
              <a:rPr lang="zh-CN" altLang="en-US" sz="6000" b="1"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恳请各位老师指导</a:t>
            </a:r>
          </a:p>
        </p:txBody>
      </p:sp>
      <p:sp>
        <p:nvSpPr>
          <p:cNvPr id="68" name="powerpoint template design by DAJU_PPT正版来源小红书大橘PPT微信DAJU_PPT请勿抄袭搬运！盗版必究！">
            <a:extLst>
              <a:ext uri="{FF2B5EF4-FFF2-40B4-BE49-F238E27FC236}">
                <a16:creationId xmlns:a16="http://schemas.microsoft.com/office/drawing/2014/main" id="{D6220693-19D6-8BE8-5D6B-082FB9162811}"/>
              </a:ext>
            </a:extLst>
          </p:cNvPr>
          <p:cNvSpPr/>
          <p:nvPr/>
        </p:nvSpPr>
        <p:spPr>
          <a:xfrm>
            <a:off x="3813704" y="4140551"/>
            <a:ext cx="4564591" cy="327454"/>
          </a:xfrm>
          <a:prstGeom prst="roundRect">
            <a:avLst>
              <a:gd name="adj" fmla="val 50000"/>
            </a:avLst>
          </a:prstGeom>
          <a:solidFill>
            <a:schemeClr val="accent2">
              <a:lumMod val="20000"/>
              <a:lumOff val="8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学生：史杰灵      报考专业：机械工程</a:t>
            </a:r>
          </a:p>
        </p:txBody>
      </p:sp>
      <p:sp>
        <p:nvSpPr>
          <p:cNvPr id="69" name="powerpoint template design by DAJU_PPT正版来源小红书大橘PPT微信DAJU_PPT请勿抄袭搬运！盗版必究！">
            <a:extLst>
              <a:ext uri="{FF2B5EF4-FFF2-40B4-BE49-F238E27FC236}">
                <a16:creationId xmlns:a16="http://schemas.microsoft.com/office/drawing/2014/main" id="{42E7C1B0-1831-4983-8B8E-1EB6E2091044}"/>
              </a:ext>
            </a:extLst>
          </p:cNvPr>
          <p:cNvSpPr/>
          <p:nvPr/>
        </p:nvSpPr>
        <p:spPr>
          <a:xfrm>
            <a:off x="1983105" y="2389996"/>
            <a:ext cx="8225790" cy="707886"/>
          </a:xfrm>
          <a:prstGeom prst="rect">
            <a:avLst/>
          </a:prstGeom>
          <a:effectLst/>
        </p:spPr>
        <p:txBody>
          <a:bodyPr wrap="square">
            <a:spAutoFit/>
          </a:bodyPr>
          <a:lstStyle/>
          <a:p>
            <a:pPr algn="ctr"/>
            <a:r>
              <a:rPr lang="en-US" altLang="zh-CN" sz="4000" b="1" spc="3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 THANKS —</a:t>
            </a:r>
            <a:endParaRPr lang="zh-CN" altLang="en-US" sz="4000" b="1" spc="3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owerpoint template design by DAJU_PPT正版来源小红书大橘PPT微信DAJU_PPT请勿抄袭搬运！盗版必究！"/>
          <p:cNvSpPr txBox="1"/>
          <p:nvPr/>
        </p:nvSpPr>
        <p:spPr>
          <a:xfrm>
            <a:off x="4304845" y="2989508"/>
            <a:ext cx="1826141"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个人介绍</a:t>
            </a:r>
          </a:p>
        </p:txBody>
      </p:sp>
      <p:sp>
        <p:nvSpPr>
          <p:cNvPr id="11" name="powerpoint template design by DAJU_PPT正版来源小红书大橘PPT微信DAJU_PPT请勿抄袭搬运！盗版必究！"/>
          <p:cNvSpPr txBox="1"/>
          <p:nvPr/>
        </p:nvSpPr>
        <p:spPr>
          <a:xfrm>
            <a:off x="4304845" y="3562462"/>
            <a:ext cx="201638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BASIC INFORMATION</a:t>
            </a:r>
          </a:p>
        </p:txBody>
      </p:sp>
      <p:sp>
        <p:nvSpPr>
          <p:cNvPr id="9" name="powerpoint template design by DAJU_PPT正版来源小红书大橘PPT微信DAJU_PPT请勿抄袭搬运！盗版必究！"/>
          <p:cNvSpPr/>
          <p:nvPr/>
        </p:nvSpPr>
        <p:spPr>
          <a:xfrm rot="2769127">
            <a:off x="3397879" y="3054484"/>
            <a:ext cx="720000" cy="720000"/>
          </a:xfrm>
          <a:prstGeom prst="roundRect">
            <a:avLst/>
          </a:prstGeom>
          <a:solidFill>
            <a:schemeClr val="accent1"/>
          </a:solidFill>
          <a:ln w="23241" cap="flat">
            <a:noFill/>
            <a:prstDash val="solid"/>
            <a:miter/>
          </a:ln>
        </p:spPr>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powerpoint template design by DAJU_PPT正版来源小红书大橘PPT微信DAJU_PPT请勿抄袭搬运！盗版必究！"/>
          <p:cNvSpPr txBox="1"/>
          <p:nvPr/>
        </p:nvSpPr>
        <p:spPr>
          <a:xfrm>
            <a:off x="3458759" y="3152874"/>
            <a:ext cx="598241" cy="523220"/>
          </a:xfrm>
          <a:prstGeom prst="rect">
            <a:avLst/>
          </a:prstGeom>
          <a:noFill/>
        </p:spPr>
        <p:txBody>
          <a:bodyPr wrap="none" rtlCol="0">
            <a:spAutoFit/>
          </a:bodyPr>
          <a:lstStyle/>
          <a:p>
            <a:r>
              <a:rPr lang="en-US" altLang="zh-CN"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powerpoint template design by DAJU_PPT正版来源小红书大橘PPT微信DAJU_PPT请勿抄袭搬运！盗版必究！"/>
          <p:cNvSpPr txBox="1"/>
          <p:nvPr/>
        </p:nvSpPr>
        <p:spPr>
          <a:xfrm>
            <a:off x="8630103" y="2989508"/>
            <a:ext cx="1826141"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校园经历</a:t>
            </a:r>
          </a:p>
        </p:txBody>
      </p:sp>
      <p:sp>
        <p:nvSpPr>
          <p:cNvPr id="37" name="powerpoint template design by DAJU_PPT正版来源小红书大橘PPT微信DAJU_PPT请勿抄袭搬运！盗版必究！"/>
          <p:cNvSpPr txBox="1"/>
          <p:nvPr/>
        </p:nvSpPr>
        <p:spPr>
          <a:xfrm>
            <a:off x="8630103" y="3562462"/>
            <a:ext cx="180184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CAMPUS ACTIVITY</a:t>
            </a:r>
          </a:p>
        </p:txBody>
      </p:sp>
      <p:sp>
        <p:nvSpPr>
          <p:cNvPr id="34" name="powerpoint template design by DAJU_PPT正版来源小红书大橘PPT微信DAJU_PPT请勿抄袭搬运！盗版必究！"/>
          <p:cNvSpPr/>
          <p:nvPr/>
        </p:nvSpPr>
        <p:spPr>
          <a:xfrm rot="2769127">
            <a:off x="7723137" y="3054484"/>
            <a:ext cx="720000" cy="720000"/>
          </a:xfrm>
          <a:prstGeom prst="roundRect">
            <a:avLst/>
          </a:prstGeom>
          <a:solidFill>
            <a:schemeClr val="accent2"/>
          </a:solidFill>
          <a:ln w="23241" cap="flat">
            <a:noFill/>
            <a:prstDash val="solid"/>
            <a:miter/>
          </a:ln>
        </p:spPr>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powerpoint template design by DAJU_PPT正版来源小红书大橘PPT微信DAJU_PPT请勿抄袭搬运！盗版必究！"/>
          <p:cNvSpPr txBox="1"/>
          <p:nvPr/>
        </p:nvSpPr>
        <p:spPr>
          <a:xfrm>
            <a:off x="7784017" y="3152874"/>
            <a:ext cx="598241" cy="523220"/>
          </a:xfrm>
          <a:prstGeom prst="rect">
            <a:avLst/>
          </a:prstGeom>
          <a:noFill/>
        </p:spPr>
        <p:txBody>
          <a:bodyPr wrap="none" rtlCol="0">
            <a:spAutoFit/>
          </a:bodyPr>
          <a:lstStyle/>
          <a:p>
            <a:r>
              <a:rPr lang="en-US" altLang="zh-CN"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powerpoint template design by DAJU_PPT正版来源小红书大橘PPT微信DAJU_PPT请勿抄袭搬运！盗版必究！"/>
          <p:cNvSpPr txBox="1"/>
          <p:nvPr/>
        </p:nvSpPr>
        <p:spPr>
          <a:xfrm>
            <a:off x="4304845" y="4553422"/>
            <a:ext cx="1888659"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毕业设计</a:t>
            </a:r>
          </a:p>
        </p:txBody>
      </p:sp>
      <p:sp>
        <p:nvSpPr>
          <p:cNvPr id="44" name="powerpoint template design by DAJU_PPT正版来源小红书大橘PPT微信DAJU_PPT请勿抄袭搬运！盗版必究！"/>
          <p:cNvSpPr txBox="1"/>
          <p:nvPr/>
        </p:nvSpPr>
        <p:spPr>
          <a:xfrm>
            <a:off x="4304845" y="5126376"/>
            <a:ext cx="179542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SOCIAL PRACTICE</a:t>
            </a:r>
          </a:p>
        </p:txBody>
      </p:sp>
      <p:sp>
        <p:nvSpPr>
          <p:cNvPr id="41" name="powerpoint template design by DAJU_PPT正版来源小红书大橘PPT微信DAJU_PPT请勿抄袭搬运！盗版必究！"/>
          <p:cNvSpPr/>
          <p:nvPr/>
        </p:nvSpPr>
        <p:spPr>
          <a:xfrm rot="2769127">
            <a:off x="3397879" y="4618398"/>
            <a:ext cx="720000" cy="720000"/>
          </a:xfrm>
          <a:prstGeom prst="roundRect">
            <a:avLst/>
          </a:prstGeom>
          <a:solidFill>
            <a:schemeClr val="accent2"/>
          </a:solidFill>
          <a:ln w="23241" cap="flat">
            <a:noFill/>
            <a:prstDash val="solid"/>
            <a:miter/>
          </a:ln>
        </p:spPr>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powerpoint template design by DAJU_PPT正版来源小红书大橘PPT微信DAJU_PPT请勿抄袭搬运！盗版必究！"/>
          <p:cNvSpPr txBox="1"/>
          <p:nvPr/>
        </p:nvSpPr>
        <p:spPr>
          <a:xfrm>
            <a:off x="3458759" y="4716788"/>
            <a:ext cx="598241" cy="523220"/>
          </a:xfrm>
          <a:prstGeom prst="rect">
            <a:avLst/>
          </a:prstGeom>
          <a:noFill/>
        </p:spPr>
        <p:txBody>
          <a:bodyPr wrap="none" rtlCol="0">
            <a:spAutoFit/>
          </a:bodyPr>
          <a:lstStyle/>
          <a:p>
            <a:r>
              <a:rPr lang="en-US" altLang="zh-CN"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powerpoint template design by DAJU_PPT正版来源小红书大橘PPT微信DAJU_PPT请勿抄袭搬运！盗版必究！"/>
          <p:cNvSpPr txBox="1"/>
          <p:nvPr/>
        </p:nvSpPr>
        <p:spPr>
          <a:xfrm>
            <a:off x="8630103" y="4553422"/>
            <a:ext cx="1826141" cy="5847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未来规划</a:t>
            </a:r>
          </a:p>
        </p:txBody>
      </p:sp>
      <p:sp>
        <p:nvSpPr>
          <p:cNvPr id="51" name="powerpoint template design by DAJU_PPT正版来源小红书大橘PPT微信DAJU_PPT请勿抄袭搬运！盗版必究！"/>
          <p:cNvSpPr txBox="1"/>
          <p:nvPr/>
        </p:nvSpPr>
        <p:spPr>
          <a:xfrm>
            <a:off x="8630103" y="5126376"/>
            <a:ext cx="1880643"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FUTURE PLANNING</a:t>
            </a:r>
          </a:p>
        </p:txBody>
      </p:sp>
      <p:sp>
        <p:nvSpPr>
          <p:cNvPr id="48" name="powerpoint template design by DAJU_PPT正版来源小红书大橘PPT微信DAJU_PPT请勿抄袭搬运！盗版必究！"/>
          <p:cNvSpPr/>
          <p:nvPr/>
        </p:nvSpPr>
        <p:spPr>
          <a:xfrm rot="2769127">
            <a:off x="7723137" y="4618398"/>
            <a:ext cx="720000" cy="720000"/>
          </a:xfrm>
          <a:prstGeom prst="roundRect">
            <a:avLst/>
          </a:prstGeom>
          <a:solidFill>
            <a:schemeClr val="accent1"/>
          </a:solidFill>
          <a:ln w="23241" cap="flat">
            <a:noFill/>
            <a:prstDash val="solid"/>
            <a:miter/>
          </a:ln>
        </p:spPr>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powerpoint template design by DAJU_PPT正版来源小红书大橘PPT微信DAJU_PPT请勿抄袭搬运！盗版必究！"/>
          <p:cNvSpPr txBox="1"/>
          <p:nvPr/>
        </p:nvSpPr>
        <p:spPr>
          <a:xfrm>
            <a:off x="7784017" y="4716788"/>
            <a:ext cx="598241" cy="523220"/>
          </a:xfrm>
          <a:prstGeom prst="rect">
            <a:avLst/>
          </a:prstGeom>
          <a:noFill/>
        </p:spPr>
        <p:txBody>
          <a:bodyPr wrap="none" rtlCol="0">
            <a:spAutoFit/>
          </a:bodyPr>
          <a:lstStyle/>
          <a:p>
            <a:r>
              <a:rPr lang="en-US" altLang="zh-CN"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2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powerpoint template design by DAJU_PPT正版来源小红书大橘PPT微信DAJU_PPT请勿抄袭搬运！盗版必究！"/>
          <p:cNvSpPr txBox="1"/>
          <p:nvPr/>
        </p:nvSpPr>
        <p:spPr>
          <a:xfrm>
            <a:off x="2362722" y="1346012"/>
            <a:ext cx="2427914" cy="523220"/>
          </a:xfrm>
          <a:prstGeom prst="rect">
            <a:avLst/>
          </a:prstGeom>
          <a:noFill/>
        </p:spPr>
        <p:txBody>
          <a:bodyPr wrap="square" rtlCol="0" anchor="ctr">
            <a:spAutoFit/>
          </a:bodyPr>
          <a:lstStyle/>
          <a:p>
            <a:pPr algn="ctr"/>
            <a:r>
              <a:rPr lang="en-US" altLang="zh-CN" sz="2800" spc="15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 CONTENT</a:t>
            </a:r>
            <a:endParaRPr lang="zh-CN" altLang="en-US" sz="2800" spc="15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powerpoint template design by DAJU_PPT正版来源小红书大橘PPT微信DAJU_PPT请勿抄袭搬运！盗版必究！"/>
          <p:cNvSpPr/>
          <p:nvPr/>
        </p:nvSpPr>
        <p:spPr>
          <a:xfrm>
            <a:off x="869749" y="1100998"/>
            <a:ext cx="1639691" cy="738554"/>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400" b="1" i="0" u="none" strike="noStrike" kern="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 录</a:t>
            </a:r>
            <a:endParaRPr kumimoji="0" lang="zh-CN" altLang="en-US" sz="4000" b="1" i="0" u="none" strike="noStrike" kern="0" cap="none" spc="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txBox="1"/>
          <p:nvPr/>
        </p:nvSpPr>
        <p:spPr>
          <a:xfrm>
            <a:off x="4618673" y="3187896"/>
            <a:ext cx="2954655"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个人介绍</a:t>
            </a:r>
          </a:p>
        </p:txBody>
      </p:sp>
      <p:sp>
        <p:nvSpPr>
          <p:cNvPr id="3" name="powerpoint template design by DAJU_PPT正版来源小红书大橘PPT微信DAJU_PPT请勿抄袭搬运！盗版必究！"/>
          <p:cNvSpPr/>
          <p:nvPr/>
        </p:nvSpPr>
        <p:spPr>
          <a:xfrm rot="2769127">
            <a:off x="5551728" y="1786569"/>
            <a:ext cx="1088544" cy="1088544"/>
          </a:xfrm>
          <a:prstGeom prst="roundRect">
            <a:avLst/>
          </a:prstGeom>
          <a:solidFill>
            <a:schemeClr val="accent2"/>
          </a:solidFill>
          <a:ln w="23241" cap="flat">
            <a:noFill/>
            <a:prstDash val="solid"/>
            <a:miter/>
          </a:ln>
        </p:spPr>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powerpoint template design by DAJU_PPT正版来源小红书大橘PPT微信DAJU_PPT请勿抄袭搬运！盗版必究！"/>
          <p:cNvSpPr txBox="1"/>
          <p:nvPr/>
        </p:nvSpPr>
        <p:spPr>
          <a:xfrm>
            <a:off x="5649404" y="1915343"/>
            <a:ext cx="893193" cy="830997"/>
          </a:xfrm>
          <a:prstGeom prst="rect">
            <a:avLst/>
          </a:prstGeom>
          <a:noFill/>
        </p:spPr>
        <p:txBody>
          <a:bodyPr wrap="none" rtlCol="0">
            <a:spAutoFit/>
          </a:bodyPr>
          <a:lstStyle/>
          <a:p>
            <a:pPr algn="ctr"/>
            <a:r>
              <a:rPr lang="en-US" altLang="zh-CN" sz="4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4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owerpoint template design by DAJU_PPT正版来源小红书大橘PPT微信DAJU_PPT请勿抄袭搬运！盗版必究！"/>
          <p:cNvSpPr txBox="1"/>
          <p:nvPr/>
        </p:nvSpPr>
        <p:spPr>
          <a:xfrm>
            <a:off x="2897414" y="4196682"/>
            <a:ext cx="6397173" cy="276999"/>
          </a:xfrm>
          <a:prstGeom prst="rect">
            <a:avLst/>
          </a:prstGeom>
          <a:noFill/>
        </p:spPr>
        <p:txBody>
          <a:bodyPr wrap="square" rtlCol="0">
            <a:spAutoFit/>
          </a:bodyPr>
          <a:lstStyle/>
          <a:p>
            <a:pPr algn="ctr"/>
            <a:r>
              <a:rPr lang="en-US" altLang="zh-CN" sz="1200" spc="3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BASIC INFORMATION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p:nvPr/>
        </p:nvSpPr>
        <p:spPr>
          <a:xfrm>
            <a:off x="326232" y="2111828"/>
            <a:ext cx="11539536" cy="3679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powerpoint template design by DAJU_PPT正版来源小红书大橘PPT微信DAJU_PPT请勿抄袭搬运！盗版必究！"/>
          <p:cNvSpPr txBox="1"/>
          <p:nvPr/>
        </p:nvSpPr>
        <p:spPr>
          <a:xfrm>
            <a:off x="507716" y="477100"/>
            <a:ext cx="2031325"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个人基本信息</a:t>
            </a:r>
          </a:p>
        </p:txBody>
      </p:sp>
      <p:pic>
        <p:nvPicPr>
          <p:cNvPr id="3" name="powerpoint template design by DAJU_PPT正版来源小红书大橘PPT微信DAJU_PPT请勿抄袭搬运！盗版必究！">
            <a:extLst>
              <a:ext uri="{FF2B5EF4-FFF2-40B4-BE49-F238E27FC236}">
                <a16:creationId xmlns:a16="http://schemas.microsoft.com/office/drawing/2014/main" id="{CF71F549-287A-5C3B-CE5A-0E166D42B2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5477" y="1741026"/>
            <a:ext cx="3022136" cy="4230990"/>
          </a:xfrm>
          <a:prstGeom prst="rect">
            <a:avLst/>
          </a:prstGeom>
        </p:spPr>
      </p:pic>
      <p:sp>
        <p:nvSpPr>
          <p:cNvPr id="6" name="powerpoint template design by DAJU_PPT正版来源小红书大橘PPT微信DAJU_PPT请勿抄袭搬运！盗版必究！">
            <a:extLst>
              <a:ext uri="{FF2B5EF4-FFF2-40B4-BE49-F238E27FC236}">
                <a16:creationId xmlns:a16="http://schemas.microsoft.com/office/drawing/2014/main" id="{4D50724F-219F-98B0-4E83-730B3F619A66}"/>
              </a:ext>
            </a:extLst>
          </p:cNvPr>
          <p:cNvSpPr/>
          <p:nvPr/>
        </p:nvSpPr>
        <p:spPr>
          <a:xfrm>
            <a:off x="4883360" y="2583512"/>
            <a:ext cx="5638027" cy="458459"/>
          </a:xfrm>
          <a:prstGeom prst="rect">
            <a:avLst/>
          </a:prstGeom>
          <a:effectLst/>
        </p:spPr>
        <p:txBody>
          <a:bodyPr wrap="square">
            <a:spAutoFit/>
            <a:scene3d>
              <a:camera prst="orthographicFront"/>
              <a:lightRig rig="threePt" dir="t"/>
            </a:scene3d>
            <a:sp3d contourW="12700"/>
          </a:bodyPr>
          <a:lstStyle/>
          <a:p>
            <a:pPr marL="457200" indent="-457200" algn="just">
              <a:lnSpc>
                <a:spcPct val="150000"/>
              </a:lnSpc>
              <a:spcBef>
                <a:spcPts val="1200"/>
              </a:spcBef>
              <a:buClr>
                <a:schemeClr val="accent2"/>
              </a:buClr>
              <a:buFont typeface="Wingdings" panose="05000000000000000000" pitchFamily="2" charset="2"/>
              <a:buChar char="n"/>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姓名：</a:t>
            </a: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史杰灵</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powerpoint template design by DAJU_PPT正版来源小红书大橘PPT微信DAJU_PPT请勿抄袭搬运！盗版必究！">
            <a:extLst>
              <a:ext uri="{FF2B5EF4-FFF2-40B4-BE49-F238E27FC236}">
                <a16:creationId xmlns:a16="http://schemas.microsoft.com/office/drawing/2014/main" id="{47ACA400-8FE9-CC6C-FAA8-0AEA2BA25101}"/>
              </a:ext>
            </a:extLst>
          </p:cNvPr>
          <p:cNvSpPr/>
          <p:nvPr/>
        </p:nvSpPr>
        <p:spPr>
          <a:xfrm>
            <a:off x="4883360" y="3112713"/>
            <a:ext cx="5638027" cy="458459"/>
          </a:xfrm>
          <a:prstGeom prst="rect">
            <a:avLst/>
          </a:prstGeom>
          <a:effectLst/>
        </p:spPr>
        <p:txBody>
          <a:bodyPr wrap="square">
            <a:spAutoFit/>
            <a:scene3d>
              <a:camera prst="orthographicFront"/>
              <a:lightRig rig="threePt" dir="t"/>
            </a:scene3d>
            <a:sp3d contourW="12700"/>
          </a:bodyPr>
          <a:lstStyle/>
          <a:p>
            <a:pPr marL="457200" indent="-457200" algn="just">
              <a:lnSpc>
                <a:spcPct val="150000"/>
              </a:lnSpc>
              <a:spcBef>
                <a:spcPts val="1200"/>
              </a:spcBef>
              <a:buClr>
                <a:schemeClr val="accent2"/>
              </a:buClr>
              <a:buFont typeface="Wingdings" panose="05000000000000000000" pitchFamily="2" charset="2"/>
              <a:buChar char="n"/>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年龄： </a:t>
            </a:r>
            <a:r>
              <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21</a:t>
            </a: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岁</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powerpoint template design by DAJU_PPT正版来源小红书大橘PPT微信DAJU_PPT请勿抄袭搬运！盗版必究！">
            <a:extLst>
              <a:ext uri="{FF2B5EF4-FFF2-40B4-BE49-F238E27FC236}">
                <a16:creationId xmlns:a16="http://schemas.microsoft.com/office/drawing/2014/main" id="{9AB9093E-F4D2-542D-6D9E-2231238FEFAD}"/>
              </a:ext>
            </a:extLst>
          </p:cNvPr>
          <p:cNvSpPr/>
          <p:nvPr/>
        </p:nvSpPr>
        <p:spPr>
          <a:xfrm>
            <a:off x="4883360" y="3641914"/>
            <a:ext cx="5638027" cy="458459"/>
          </a:xfrm>
          <a:prstGeom prst="rect">
            <a:avLst/>
          </a:prstGeom>
          <a:effectLst/>
        </p:spPr>
        <p:txBody>
          <a:bodyPr wrap="square">
            <a:spAutoFit/>
            <a:scene3d>
              <a:camera prst="orthographicFront"/>
              <a:lightRig rig="threePt" dir="t"/>
            </a:scene3d>
            <a:sp3d contourW="12700"/>
          </a:bodyPr>
          <a:lstStyle/>
          <a:p>
            <a:pPr marL="457200" indent="-457200" algn="just">
              <a:lnSpc>
                <a:spcPct val="150000"/>
              </a:lnSpc>
              <a:spcBef>
                <a:spcPts val="1200"/>
              </a:spcBef>
              <a:buClr>
                <a:schemeClr val="accent2"/>
              </a:buClr>
              <a:buFont typeface="Wingdings" panose="05000000000000000000" pitchFamily="2" charset="2"/>
              <a:buChar char="n"/>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籍贯：四川阆中</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powerpoint template design by DAJU_PPT正版来源小红书大橘PPT微信DAJU_PPT请勿抄袭搬运！盗版必究！">
            <a:extLst>
              <a:ext uri="{FF2B5EF4-FFF2-40B4-BE49-F238E27FC236}">
                <a16:creationId xmlns:a16="http://schemas.microsoft.com/office/drawing/2014/main" id="{DBF1A01D-9AC7-7873-E5D4-3A7A3E7F75E4}"/>
              </a:ext>
            </a:extLst>
          </p:cNvPr>
          <p:cNvSpPr/>
          <p:nvPr/>
        </p:nvSpPr>
        <p:spPr>
          <a:xfrm>
            <a:off x="4883360" y="4171115"/>
            <a:ext cx="5638027" cy="458459"/>
          </a:xfrm>
          <a:prstGeom prst="rect">
            <a:avLst/>
          </a:prstGeom>
          <a:effectLst/>
        </p:spPr>
        <p:txBody>
          <a:bodyPr wrap="square">
            <a:spAutoFit/>
            <a:scene3d>
              <a:camera prst="orthographicFront"/>
              <a:lightRig rig="threePt" dir="t"/>
            </a:scene3d>
            <a:sp3d contourW="12700"/>
          </a:bodyPr>
          <a:lstStyle/>
          <a:p>
            <a:pPr marL="457200" indent="-457200" algn="just">
              <a:lnSpc>
                <a:spcPct val="150000"/>
              </a:lnSpc>
              <a:spcBef>
                <a:spcPts val="1200"/>
              </a:spcBef>
              <a:buClr>
                <a:schemeClr val="accent2"/>
              </a:buClr>
              <a:buFont typeface="Wingdings" panose="05000000000000000000" pitchFamily="2" charset="2"/>
              <a:buChar char="n"/>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政治面貌： </a:t>
            </a: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共青团员</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owerpoint template design by DAJU_PPT正版来源小红书大橘PPT微信DAJU_PPT请勿抄袭搬运！盗版必究！">
            <a:extLst>
              <a:ext uri="{FF2B5EF4-FFF2-40B4-BE49-F238E27FC236}">
                <a16:creationId xmlns:a16="http://schemas.microsoft.com/office/drawing/2014/main" id="{F026A0F4-A7F1-4B72-27BE-F8B7C438129E}"/>
              </a:ext>
            </a:extLst>
          </p:cNvPr>
          <p:cNvSpPr/>
          <p:nvPr/>
        </p:nvSpPr>
        <p:spPr>
          <a:xfrm>
            <a:off x="4883360" y="4700316"/>
            <a:ext cx="5638027" cy="458459"/>
          </a:xfrm>
          <a:prstGeom prst="rect">
            <a:avLst/>
          </a:prstGeom>
          <a:effectLst/>
        </p:spPr>
        <p:txBody>
          <a:bodyPr wrap="square">
            <a:spAutoFit/>
            <a:scene3d>
              <a:camera prst="orthographicFront"/>
              <a:lightRig rig="threePt" dir="t"/>
            </a:scene3d>
            <a:sp3d contourW="12700"/>
          </a:bodyPr>
          <a:lstStyle/>
          <a:p>
            <a:pPr marL="457200" indent="-457200" algn="just">
              <a:lnSpc>
                <a:spcPct val="150000"/>
              </a:lnSpc>
              <a:spcBef>
                <a:spcPts val="1200"/>
              </a:spcBef>
              <a:buClr>
                <a:schemeClr val="accent2"/>
              </a:buClr>
              <a:buFont typeface="Wingdings" panose="05000000000000000000" pitchFamily="2" charset="2"/>
              <a:buChar char="n"/>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毕业院校： </a:t>
            </a: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上海大学</a:t>
            </a:r>
            <a:r>
              <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 </a:t>
            </a:r>
            <a:r>
              <a:rPr lang="zh-CN" alt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机械电子工程专业</a:t>
            </a:r>
            <a:endPar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owerpoint template design by DAJU_PPT正版来源小红书大橘PPT微信DAJU_PPT请勿抄袭搬运！盗版必究！">
            <a:extLst>
              <a:ext uri="{FF2B5EF4-FFF2-40B4-BE49-F238E27FC236}">
                <a16:creationId xmlns:a16="http://schemas.microsoft.com/office/drawing/2014/main" id="{6B87F1D6-3D1A-8C22-1E45-EDFA75CAC575}"/>
              </a:ext>
            </a:extLst>
          </p:cNvPr>
          <p:cNvSpPr/>
          <p:nvPr/>
        </p:nvSpPr>
        <p:spPr>
          <a:xfrm>
            <a:off x="7684434" y="2583512"/>
            <a:ext cx="2941125" cy="458459"/>
          </a:xfrm>
          <a:prstGeom prst="rect">
            <a:avLst/>
          </a:prstGeom>
          <a:effectLst/>
        </p:spPr>
        <p:txBody>
          <a:bodyPr wrap="square">
            <a:spAutoFit/>
            <a:scene3d>
              <a:camera prst="orthographicFront"/>
              <a:lightRig rig="threePt" dir="t"/>
            </a:scene3d>
            <a:sp3d contourW="12700"/>
          </a:bodyPr>
          <a:lstStyle/>
          <a:p>
            <a:pPr marL="457200" indent="-457200" algn="just">
              <a:lnSpc>
                <a:spcPct val="150000"/>
              </a:lnSpc>
              <a:spcBef>
                <a:spcPts val="1200"/>
              </a:spcBef>
              <a:buClr>
                <a:schemeClr val="accent2"/>
              </a:buClr>
              <a:buFont typeface="Wingdings" panose="05000000000000000000" pitchFamily="2" charset="2"/>
              <a:buChar char="n"/>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绩点：</a:t>
            </a:r>
            <a:r>
              <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3.16/4.0</a:t>
            </a:r>
          </a:p>
        </p:txBody>
      </p:sp>
      <p:sp>
        <p:nvSpPr>
          <p:cNvPr id="13" name="powerpoint template design by DAJU_PPT正版来源小红书大橘PPT微信DAJU_PPT请勿抄袭搬运！盗版必究！">
            <a:extLst>
              <a:ext uri="{FF2B5EF4-FFF2-40B4-BE49-F238E27FC236}">
                <a16:creationId xmlns:a16="http://schemas.microsoft.com/office/drawing/2014/main" id="{649687BA-C56E-F6B6-51E6-FA9385447A8F}"/>
              </a:ext>
            </a:extLst>
          </p:cNvPr>
          <p:cNvSpPr/>
          <p:nvPr/>
        </p:nvSpPr>
        <p:spPr>
          <a:xfrm>
            <a:off x="7684434" y="3112713"/>
            <a:ext cx="2941125" cy="458459"/>
          </a:xfrm>
          <a:prstGeom prst="rect">
            <a:avLst/>
          </a:prstGeom>
          <a:effectLst/>
        </p:spPr>
        <p:txBody>
          <a:bodyPr wrap="square">
            <a:spAutoFit/>
            <a:scene3d>
              <a:camera prst="orthographicFront"/>
              <a:lightRig rig="threePt" dir="t"/>
            </a:scene3d>
            <a:sp3d contourW="12700"/>
          </a:bodyPr>
          <a:lstStyle/>
          <a:p>
            <a:pPr marL="457200" indent="-457200" algn="just">
              <a:lnSpc>
                <a:spcPct val="150000"/>
              </a:lnSpc>
              <a:spcBef>
                <a:spcPts val="1200"/>
              </a:spcBef>
              <a:buClr>
                <a:schemeClr val="accent2"/>
              </a:buClr>
              <a:buFont typeface="Wingdings" panose="05000000000000000000" pitchFamily="2" charset="2"/>
              <a:buChar char="n"/>
            </a:pPr>
            <a:r>
              <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专业排名：</a:t>
            </a:r>
            <a:r>
              <a:rPr lang="en-US" altLang="zh-CN"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40</a:t>
            </a:r>
            <a:r>
              <a:rPr lang="en-US" altLang="zh-CN"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 121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powerpoint template design by DAJU_PPT正版来源小红书大橘PPT微信DAJU_PPT请勿抄袭搬运！盗版必究！"/>
          <p:cNvGraphicFramePr/>
          <p:nvPr>
            <p:extLst>
              <p:ext uri="{D42A27DB-BD31-4B8C-83A1-F6EECF244321}">
                <p14:modId xmlns:p14="http://schemas.microsoft.com/office/powerpoint/2010/main" val="2323140460"/>
              </p:ext>
            </p:extLst>
          </p:nvPr>
        </p:nvGraphicFramePr>
        <p:xfrm>
          <a:off x="883533" y="2879276"/>
          <a:ext cx="10424935" cy="2424068"/>
        </p:xfrm>
        <a:graphic>
          <a:graphicData uri="http://schemas.openxmlformats.org/drawingml/2006/table">
            <a:tbl>
              <a:tblPr firstRow="1" firstCol="1" bandRow="1">
                <a:tableStyleId>{3B4B98B0-60AC-42C2-AFA5-B58CD77FA1E5}</a:tableStyleId>
              </a:tblPr>
              <a:tblGrid>
                <a:gridCol w="2084987">
                  <a:extLst>
                    <a:ext uri="{9D8B030D-6E8A-4147-A177-3AD203B41FA5}">
                      <a16:colId xmlns:a16="http://schemas.microsoft.com/office/drawing/2014/main" val="20000"/>
                    </a:ext>
                  </a:extLst>
                </a:gridCol>
                <a:gridCol w="2084987">
                  <a:extLst>
                    <a:ext uri="{9D8B030D-6E8A-4147-A177-3AD203B41FA5}">
                      <a16:colId xmlns:a16="http://schemas.microsoft.com/office/drawing/2014/main" val="20001"/>
                    </a:ext>
                  </a:extLst>
                </a:gridCol>
                <a:gridCol w="2084987">
                  <a:extLst>
                    <a:ext uri="{9D8B030D-6E8A-4147-A177-3AD203B41FA5}">
                      <a16:colId xmlns:a16="http://schemas.microsoft.com/office/drawing/2014/main" val="20002"/>
                    </a:ext>
                  </a:extLst>
                </a:gridCol>
                <a:gridCol w="2084987">
                  <a:extLst>
                    <a:ext uri="{9D8B030D-6E8A-4147-A177-3AD203B41FA5}">
                      <a16:colId xmlns:a16="http://schemas.microsoft.com/office/drawing/2014/main" val="20003"/>
                    </a:ext>
                  </a:extLst>
                </a:gridCol>
                <a:gridCol w="2084987">
                  <a:extLst>
                    <a:ext uri="{9D8B030D-6E8A-4147-A177-3AD203B41FA5}">
                      <a16:colId xmlns:a16="http://schemas.microsoft.com/office/drawing/2014/main" val="20004"/>
                    </a:ext>
                  </a:extLst>
                </a:gridCol>
              </a:tblGrid>
              <a:tr h="856652">
                <a:tc gridSpan="5">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2400" u="none" strike="noStrike" kern="100" spc="60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rPr>
                        <a:t>初试成绩</a:t>
                      </a:r>
                      <a:endParaRPr lang="zh-CN" altLang="en-US" sz="2400" b="0" i="0" u="none" strike="noStrike" spc="600" dirty="0">
                        <a:solidFill>
                          <a:schemeClr val="bg1"/>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zh-CN"/>
                    </a:p>
                  </a:txBody>
                  <a:tcPr marL="6858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hMerge="1">
                  <a:txBody>
                    <a:bodyPr/>
                    <a:lstStyle/>
                    <a:p>
                      <a:endParaRPr lang="zh-CN"/>
                    </a:p>
                  </a:txBody>
                  <a:tcPr marL="6858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hMerge="1">
                  <a:txBody>
                    <a:bodyPr/>
                    <a:lstStyle/>
                    <a:p>
                      <a:endParaRPr lang="zh-CN"/>
                    </a:p>
                  </a:txBody>
                  <a:tcPr marL="6858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hMerge="1">
                  <a:txBody>
                    <a:bodyPr/>
                    <a:lstStyle/>
                    <a:p>
                      <a:endParaRPr lang="zh-CN"/>
                    </a:p>
                  </a:txBody>
                  <a:tcPr marL="68580" marR="6858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0"/>
                  </a:ext>
                </a:extLst>
              </a:tr>
              <a:tr h="827188">
                <a:tc>
                  <a:txBody>
                    <a:bodyPr/>
                    <a:lstStyle/>
                    <a:p>
                      <a:pPr algn="ctr" fontAlgn="ctr">
                        <a:spcBef>
                          <a:spcPts val="0"/>
                        </a:spcBef>
                        <a:spcAft>
                          <a:spcPts val="0"/>
                        </a:spcAft>
                      </a:pPr>
                      <a:r>
                        <a:rPr lang="zh-CN" altLang="en-US" sz="2000" b="1" u="none" strike="noStrike" kern="100"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rPr>
                        <a:t>思想政治</a:t>
                      </a:r>
                      <a:endParaRPr lang="zh-CN" altLang="en-US" sz="2000" b="1" i="0" u="none" strike="noStrike"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zh-CN" altLang="en-US" sz="2000" b="1" u="none" strike="noStrike" kern="100"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rPr>
                        <a:t>英语一</a:t>
                      </a:r>
                      <a:endParaRPr lang="zh-CN" altLang="en-US" sz="2000" b="1" i="0" u="none" strike="noStrike"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zh-CN" altLang="en-US" sz="2000" b="1" u="none" strike="noStrike" kern="100"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rPr>
                        <a:t>数学一</a:t>
                      </a:r>
                      <a:endParaRPr lang="zh-CN" altLang="en-US" sz="2000" b="1" i="0" u="none" strike="noStrike"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zh-CN" altLang="en-US" sz="2000" b="1" u="none" strike="noStrike" kern="100"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rPr>
                        <a:t>专业课</a:t>
                      </a:r>
                      <a:endParaRPr lang="zh-CN" altLang="en-US" sz="2000" b="1" i="0" u="none" strike="noStrike"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zh-CN" altLang="en-US" sz="2000" b="1" u="none" strike="noStrike" kern="100"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rPr>
                        <a:t>总分</a:t>
                      </a:r>
                      <a:endParaRPr lang="zh-CN" altLang="en-US" sz="2000" b="1" i="0" u="none" strike="noStrike" spc="600" dirty="0">
                        <a:solidFill>
                          <a:schemeClr val="tx1"/>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40228">
                <a:tc>
                  <a:txBody>
                    <a:bodyPr/>
                    <a:lstStyle/>
                    <a:p>
                      <a:pPr algn="ctr" fontAlgn="ctr">
                        <a:spcBef>
                          <a:spcPts val="0"/>
                        </a:spcBef>
                        <a:spcAft>
                          <a:spcPts val="0"/>
                        </a:spcAft>
                      </a:pPr>
                      <a:r>
                        <a:rPr lang="en-US" altLang="zh-CN" sz="2400" b="0" i="1" u="none" strike="noStrike" kern="100"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rPr>
                        <a:t>59</a:t>
                      </a:r>
                      <a:endParaRPr lang="en-US" altLang="zh-CN" sz="3200" b="0" i="1" u="none" strike="noStrike"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en-US" altLang="zh-CN" sz="2400" b="0" i="1" u="none" strike="noStrike" kern="100"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rPr>
                        <a:t>72</a:t>
                      </a:r>
                      <a:endParaRPr lang="en-US" altLang="zh-CN" sz="3200" b="0" i="1" u="none" strike="noStrike"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en-US" altLang="zh-CN" sz="2400" b="0" i="1" u="none" strike="noStrike" kern="100"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rPr>
                        <a:t>82</a:t>
                      </a:r>
                      <a:endParaRPr lang="en-US" altLang="zh-CN" sz="3200" b="0" i="1" u="none" strike="noStrike"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en-US" altLang="zh-CN" sz="2400" b="0" i="1" u="none" strike="noStrike" kern="100"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rPr>
                        <a:t>134</a:t>
                      </a:r>
                      <a:endParaRPr lang="en-US" altLang="zh-CN" sz="3200" b="0" i="1" u="none" strike="noStrike"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spcBef>
                          <a:spcPts val="0"/>
                        </a:spcBef>
                        <a:spcAft>
                          <a:spcPts val="0"/>
                        </a:spcAft>
                      </a:pPr>
                      <a:r>
                        <a:rPr lang="en-US" altLang="zh-CN" sz="2400" b="0" i="1" u="none" strike="noStrike" kern="100"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rPr>
                        <a:t>347</a:t>
                      </a:r>
                      <a:endParaRPr lang="en-US" altLang="zh-CN" sz="3200" b="0" i="1" u="none" strike="noStrike" dirty="0">
                        <a:solidFill>
                          <a:schemeClr val="tx1">
                            <a:lumMod val="65000"/>
                            <a:lumOff val="35000"/>
                          </a:schemeClr>
                        </a:solidFill>
                        <a:effectLst/>
                        <a:latin typeface="Arial" panose="020B0604020202020204" pitchFamily="34" charset="0"/>
                        <a:ea typeface="微软雅黑" panose="020B0503020204020204" pitchFamily="34" charset="-122"/>
                        <a:cs typeface="+mn-ea"/>
                        <a:sym typeface="Arial" panose="020B0604020202020204" pitchFamily="34" charset="0"/>
                      </a:endParaRPr>
                    </a:p>
                  </a:txBody>
                  <a:tcPr marL="68580" marR="6858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7" name="powerpoint template design by DAJU_PPT正版来源小红书大橘PPT微信DAJU_PPT请勿抄袭搬运！盗版必究！"/>
          <p:cNvSpPr/>
          <p:nvPr/>
        </p:nvSpPr>
        <p:spPr>
          <a:xfrm>
            <a:off x="840490" y="2019509"/>
            <a:ext cx="8720657" cy="461665"/>
          </a:xfrm>
          <a:prstGeom prst="rect">
            <a:avLst/>
          </a:prstGeom>
        </p:spPr>
        <p:txBody>
          <a:bodyPr wrap="none">
            <a:spAutoFit/>
          </a:bodyPr>
          <a:lstStyle/>
          <a:p>
            <a:pPr marL="285750" indent="-285750">
              <a:buClr>
                <a:schemeClr val="accent1"/>
              </a:buClr>
              <a:buFont typeface="Wingdings" panose="05000000000000000000" pitchFamily="2" charset="2"/>
              <a:buChar char="n"/>
            </a:pPr>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报考信息：</a:t>
            </a:r>
            <a:r>
              <a:rPr lang="en-US" altLang="zh-CN"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机械与电气学院机械工程（智能控制与机器人）</a:t>
            </a:r>
            <a:endParaRPr lang="zh-CN" altLang="zh-CN" sz="2400" kern="1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powerpoint template design by DAJU_PPT正版来源小红书大橘PPT微信DAJU_PPT请勿抄袭搬运！盗版必究！"/>
          <p:cNvSpPr txBox="1"/>
          <p:nvPr/>
        </p:nvSpPr>
        <p:spPr>
          <a:xfrm>
            <a:off x="507716" y="477100"/>
            <a:ext cx="2031325"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个人报考信息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powerpoint template design by DAJU_PPT正版来源小红书大橘PPT微信DAJU_PPT请勿抄袭搬运！盗版必究！">
            <a:extLst>
              <a:ext uri="{FF2B5EF4-FFF2-40B4-BE49-F238E27FC236}">
                <a16:creationId xmlns:a16="http://schemas.microsoft.com/office/drawing/2014/main" id="{B768CD4F-7B87-5917-80DB-3A034CD72679}"/>
              </a:ext>
            </a:extLst>
          </p:cNvPr>
          <p:cNvGrpSpPr/>
          <p:nvPr/>
        </p:nvGrpSpPr>
        <p:grpSpPr>
          <a:xfrm>
            <a:off x="6096000" y="1568468"/>
            <a:ext cx="5137534" cy="4937581"/>
            <a:chOff x="6613793" y="1459822"/>
            <a:chExt cx="5137534" cy="4937581"/>
          </a:xfrm>
        </p:grpSpPr>
        <p:grpSp>
          <p:nvGrpSpPr>
            <p:cNvPr id="7" name="组合 6">
              <a:extLst>
                <a:ext uri="{FF2B5EF4-FFF2-40B4-BE49-F238E27FC236}">
                  <a16:creationId xmlns:a16="http://schemas.microsoft.com/office/drawing/2014/main" id="{88D22A69-CF4A-A315-961C-61D5AB747AE9}"/>
                </a:ext>
              </a:extLst>
            </p:cNvPr>
            <p:cNvGrpSpPr/>
            <p:nvPr/>
          </p:nvGrpSpPr>
          <p:grpSpPr>
            <a:xfrm>
              <a:off x="6613793" y="3970566"/>
              <a:ext cx="5137534" cy="2426837"/>
              <a:chOff x="6613793" y="3970566"/>
              <a:chExt cx="5137534" cy="2426837"/>
            </a:xfrm>
          </p:grpSpPr>
          <p:sp>
            <p:nvSpPr>
              <p:cNvPr id="4" name="powerpoint template design by DAJU_PPT正版来源小红书大橘PPT微信DAJU_PPT请勿抄袭搬运！盗版必究！-1"/>
              <p:cNvSpPr txBox="1"/>
              <p:nvPr/>
            </p:nvSpPr>
            <p:spPr>
              <a:xfrm>
                <a:off x="6613793" y="3970566"/>
                <a:ext cx="1730893" cy="661848"/>
              </a:xfrm>
              <a:prstGeom prst="rect">
                <a:avLst/>
              </a:prstGeom>
              <a:noFill/>
            </p:spPr>
            <p:txBody>
              <a:bodyPr wrap="square" rtlCol="0">
                <a:spAutoFit/>
              </a:bodyPr>
              <a:lstStyle/>
              <a:p>
                <a:pPr>
                  <a:lnSpc>
                    <a:spcPct val="150000"/>
                  </a:lnSpc>
                </a:pPr>
                <a:r>
                  <a:rPr lang="zh-CN" altLang="en-US" sz="2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地域好</a:t>
                </a:r>
                <a:endParaRPr lang="en-US" altLang="zh-CN" sz="2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powerpoint template design by DAJU_PPT正版来源小红书大橘PPT微信DAJU_PPT请勿抄袭搬运！盗版必究！-2"/>
              <p:cNvSpPr/>
              <p:nvPr/>
            </p:nvSpPr>
            <p:spPr>
              <a:xfrm>
                <a:off x="6613793" y="4743617"/>
                <a:ext cx="5137534" cy="1653786"/>
              </a:xfrm>
              <a:prstGeom prst="rect">
                <a:avLst/>
              </a:prstGeom>
            </p:spPr>
            <p:txBody>
              <a:bodyPr wrap="square">
                <a:spAutoFit/>
              </a:bodyPr>
              <a:lstStyle/>
              <a:p>
                <a:pPr>
                  <a:lnSpc>
                    <a:spcPct val="130000"/>
                  </a:lnSpc>
                </a:pPr>
                <a:r>
                  <a:rPr lang="zh-CN" altLang="en-US" sz="2000" dirty="0">
                    <a:solidFill>
                      <a:schemeClr val="tx1">
                        <a:lumMod val="65000"/>
                        <a:lumOff val="35000"/>
                      </a:schemeClr>
                    </a:solidFill>
                    <a:latin typeface="+mn-ea"/>
                    <a:cs typeface="+mn-ea"/>
                    <a:sym typeface="Arial" panose="020B0604020202020204" pitchFamily="34" charset="0"/>
                  </a:rPr>
                  <a:t>电子科技大学位于天府之国成都，成都正在打造围绕智能制造、航空航天、电子信息等领域的未来科技城；成都离我的家乡比较近，毕业后能够为家乡的发展做出自己的贡献。</a:t>
                </a:r>
              </a:p>
            </p:txBody>
          </p:sp>
          <p:cxnSp>
            <p:nvCxnSpPr>
              <p:cNvPr id="6" name="powerpoint template design by DAJU_PPT正版来源小红书大橘PPT微信DAJU_PPT请勿抄袭搬运！盗版必究！-3"/>
              <p:cNvCxnSpPr/>
              <p:nvPr/>
            </p:nvCxnSpPr>
            <p:spPr>
              <a:xfrm>
                <a:off x="6723963" y="4652309"/>
                <a:ext cx="477397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C9035B7A-2816-C353-DFF3-E281215CA0BD}"/>
                </a:ext>
              </a:extLst>
            </p:cNvPr>
            <p:cNvGrpSpPr/>
            <p:nvPr/>
          </p:nvGrpSpPr>
          <p:grpSpPr>
            <a:xfrm>
              <a:off x="6613793" y="1459822"/>
              <a:ext cx="5137534" cy="2630354"/>
              <a:chOff x="545332" y="3971528"/>
              <a:chExt cx="5137534" cy="2630354"/>
            </a:xfrm>
          </p:grpSpPr>
          <p:sp>
            <p:nvSpPr>
              <p:cNvPr id="8" name="powerpoint template design by DAJU_PPT正版来源小红书大橘PPT微信DAJU_PPT请勿抄袭搬运！盗版必究！-4"/>
              <p:cNvSpPr txBox="1"/>
              <p:nvPr/>
            </p:nvSpPr>
            <p:spPr>
              <a:xfrm>
                <a:off x="545332" y="3971528"/>
                <a:ext cx="2102427" cy="661848"/>
              </a:xfrm>
              <a:prstGeom prst="rect">
                <a:avLst/>
              </a:prstGeom>
              <a:noFill/>
            </p:spPr>
            <p:txBody>
              <a:bodyPr wrap="square" rtlCol="0">
                <a:spAutoFit/>
              </a:bodyPr>
              <a:lstStyle/>
              <a:p>
                <a:pPr>
                  <a:lnSpc>
                    <a:spcPct val="150000"/>
                  </a:lnSpc>
                </a:pPr>
                <a:r>
                  <a:rPr lang="zh-CN" altLang="en-US" sz="2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专业优势强</a:t>
                </a:r>
                <a:endParaRPr lang="en-US" altLang="zh-CN" sz="2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powerpoint template design by DAJU_PPT正版来源小红书大橘PPT微信DAJU_PPT请勿抄袭搬运！盗版必究！-5"/>
              <p:cNvSpPr/>
              <p:nvPr/>
            </p:nvSpPr>
            <p:spPr>
              <a:xfrm>
                <a:off x="545332" y="4744579"/>
                <a:ext cx="5137534" cy="1857303"/>
              </a:xfrm>
              <a:prstGeom prst="rect">
                <a:avLst/>
              </a:prstGeom>
            </p:spPr>
            <p:txBody>
              <a:bodyPr wrap="square">
                <a:spAutoFit/>
              </a:bodyPr>
              <a:lstStyle/>
              <a:p>
                <a:pPr>
                  <a:lnSpc>
                    <a:spcPct val="130000"/>
                  </a:lnSpc>
                </a:pP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电子科技大学在电子信息和人工智能领域有着巨大的优势，而机械电子工程专业与电子、人工智能有着密不可分的关系，报考电子科技大学机械工程专业能更加顺应电子信息时代机械工程的发展趋势。</a:t>
                </a:r>
                <a:endPar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powerpoint template design by DAJU_PPT正版来源小红书大橘PPT微信DAJU_PPT请勿抄袭搬运！盗版必究！-6"/>
              <p:cNvCxnSpPr/>
              <p:nvPr/>
            </p:nvCxnSpPr>
            <p:spPr>
              <a:xfrm>
                <a:off x="655502" y="4653271"/>
                <a:ext cx="477397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12" name="powerpoint template design by DAJU_PPT正版来源小红书大橘PPT微信DAJU_PPT请勿抄袭搬运！盗版必究！"/>
          <p:cNvSpPr txBox="1"/>
          <p:nvPr/>
        </p:nvSpPr>
        <p:spPr>
          <a:xfrm>
            <a:off x="507716" y="477100"/>
            <a:ext cx="3570208"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为什么报考电子科技大学</a:t>
            </a:r>
          </a:p>
        </p:txBody>
      </p:sp>
      <p:pic>
        <p:nvPicPr>
          <p:cNvPr id="13" name="powerpoint template design by DAJU_PPT正版来源小红书大橘PPT微信DAJU_PPT请勿抄袭搬运！盗版必究！">
            <a:extLst>
              <a:ext uri="{FF2B5EF4-FFF2-40B4-BE49-F238E27FC236}">
                <a16:creationId xmlns:a16="http://schemas.microsoft.com/office/drawing/2014/main" id="{4ACD0CEF-8235-B122-C709-FF0E77BA0C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942827"/>
            <a:ext cx="5954280" cy="3536274"/>
          </a:xfrm>
          <a:prstGeom prst="rect">
            <a:avLst/>
          </a:prstGeom>
        </p:spPr>
      </p:pic>
    </p:spTree>
    <p:extLst>
      <p:ext uri="{BB962C8B-B14F-4D97-AF65-F5344CB8AC3E}">
        <p14:creationId xmlns:p14="http://schemas.microsoft.com/office/powerpoint/2010/main" val="2438822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werpoint template design by DAJU_PPT正版来源小红书大橘PPT微信DAJU_PPT请勿抄袭搬运！盗版必究！"/>
          <p:cNvSpPr txBox="1"/>
          <p:nvPr/>
        </p:nvSpPr>
        <p:spPr>
          <a:xfrm>
            <a:off x="4618673" y="3187896"/>
            <a:ext cx="2954656" cy="92333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校园经历</a:t>
            </a:r>
          </a:p>
        </p:txBody>
      </p:sp>
      <p:sp>
        <p:nvSpPr>
          <p:cNvPr id="3" name="powerpoint template design by DAJU_PPT正版来源小红书大橘PPT微信DAJU_PPT请勿抄袭搬运！盗版必究！"/>
          <p:cNvSpPr/>
          <p:nvPr/>
        </p:nvSpPr>
        <p:spPr>
          <a:xfrm rot="2769127">
            <a:off x="5551728" y="1786569"/>
            <a:ext cx="1088544" cy="1088544"/>
          </a:xfrm>
          <a:prstGeom prst="roundRect">
            <a:avLst/>
          </a:prstGeom>
          <a:solidFill>
            <a:schemeClr val="accent2"/>
          </a:solidFill>
          <a:ln w="23241" cap="flat">
            <a:noFill/>
            <a:prstDash val="solid"/>
            <a:miter/>
          </a:ln>
        </p:spPr>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powerpoint template design by DAJU_PPT正版来源小红书大橘PPT微信DAJU_PPT请勿抄袭搬运！盗版必究！"/>
          <p:cNvSpPr txBox="1"/>
          <p:nvPr/>
        </p:nvSpPr>
        <p:spPr>
          <a:xfrm>
            <a:off x="5649404" y="1915343"/>
            <a:ext cx="893194" cy="830997"/>
          </a:xfrm>
          <a:prstGeom prst="rect">
            <a:avLst/>
          </a:prstGeom>
          <a:noFill/>
        </p:spPr>
        <p:txBody>
          <a:bodyPr wrap="none" rtlCol="0">
            <a:spAutoFit/>
          </a:bodyPr>
          <a:lstStyle/>
          <a:p>
            <a:pPr algn="ctr"/>
            <a:r>
              <a:rPr lang="en-US" altLang="zh-CN" sz="4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48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owerpoint template design by DAJU_PPT正版来源小红书大橘PPT微信DAJU_PPT请勿抄袭搬运！盗版必究！"/>
          <p:cNvSpPr txBox="1"/>
          <p:nvPr/>
        </p:nvSpPr>
        <p:spPr>
          <a:xfrm>
            <a:off x="2897414" y="4196682"/>
            <a:ext cx="6397173" cy="276999"/>
          </a:xfrm>
          <a:prstGeom prst="rect">
            <a:avLst/>
          </a:prstGeom>
          <a:noFill/>
        </p:spPr>
        <p:txBody>
          <a:bodyPr wrap="square" rtlCol="0">
            <a:spAutoFit/>
          </a:bodyPr>
          <a:lstStyle/>
          <a:p>
            <a:pPr algn="ctr"/>
            <a:r>
              <a:rPr lang="en-US" altLang="zh-CN" sz="1200" spc="3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CAMPUS ACTIVITY</a:t>
            </a:r>
          </a:p>
        </p:txBody>
      </p:sp>
      <p:grpSp>
        <p:nvGrpSpPr>
          <p:cNvPr id="5" name="组合 4">
            <a:extLst>
              <a:ext uri="{FF2B5EF4-FFF2-40B4-BE49-F238E27FC236}">
                <a16:creationId xmlns:a16="http://schemas.microsoft.com/office/drawing/2014/main" id="{C1FEA092-4C01-4437-7107-CC559A849FC2}"/>
              </a:ext>
            </a:extLst>
          </p:cNvPr>
          <p:cNvGrpSpPr/>
          <p:nvPr/>
        </p:nvGrpSpPr>
        <p:grpSpPr>
          <a:xfrm>
            <a:off x="676956" y="766174"/>
            <a:ext cx="2206568" cy="502239"/>
            <a:chOff x="1183828" y="2852420"/>
            <a:chExt cx="9449618" cy="2150838"/>
          </a:xfrm>
        </p:grpSpPr>
        <p:grpSp>
          <p:nvGrpSpPr>
            <p:cNvPr id="6" name="组合 5">
              <a:extLst>
                <a:ext uri="{FF2B5EF4-FFF2-40B4-BE49-F238E27FC236}">
                  <a16:creationId xmlns:a16="http://schemas.microsoft.com/office/drawing/2014/main" id="{BDF12193-3752-D630-C024-5D597A50FC9E}"/>
                </a:ext>
              </a:extLst>
            </p:cNvPr>
            <p:cNvGrpSpPr/>
            <p:nvPr/>
          </p:nvGrpSpPr>
          <p:grpSpPr>
            <a:xfrm>
              <a:off x="1183828" y="2852420"/>
              <a:ext cx="2134956" cy="2150838"/>
              <a:chOff x="1183828" y="2852420"/>
              <a:chExt cx="2134956" cy="2150838"/>
            </a:xfrm>
          </p:grpSpPr>
          <p:sp>
            <p:nvSpPr>
              <p:cNvPr id="19" name="Oval 5">
                <a:extLst>
                  <a:ext uri="{FF2B5EF4-FFF2-40B4-BE49-F238E27FC236}">
                    <a16:creationId xmlns:a16="http://schemas.microsoft.com/office/drawing/2014/main" id="{B689C929-3FF5-0A3D-4175-9B312C2A48DB}"/>
                  </a:ext>
                </a:extLst>
              </p:cNvPr>
              <p:cNvSpPr>
                <a:spLocks/>
              </p:cNvSpPr>
              <p:nvPr/>
            </p:nvSpPr>
            <p:spPr bwMode="auto">
              <a:xfrm>
                <a:off x="1183828" y="2852420"/>
                <a:ext cx="2134956" cy="2150838"/>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0" name="Oval 6">
                <a:extLst>
                  <a:ext uri="{FF2B5EF4-FFF2-40B4-BE49-F238E27FC236}">
                    <a16:creationId xmlns:a16="http://schemas.microsoft.com/office/drawing/2014/main" id="{2B5A8A78-C17C-658B-D08F-2719DB8DAFAE}"/>
                  </a:ext>
                </a:extLst>
              </p:cNvPr>
              <p:cNvSpPr>
                <a:spLocks/>
              </p:cNvSpPr>
              <p:nvPr/>
            </p:nvSpPr>
            <p:spPr bwMode="auto">
              <a:xfrm>
                <a:off x="1535494" y="3206355"/>
                <a:ext cx="1431623" cy="144296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1" name="Freeform 7">
                <a:extLst>
                  <a:ext uri="{FF2B5EF4-FFF2-40B4-BE49-F238E27FC236}">
                    <a16:creationId xmlns:a16="http://schemas.microsoft.com/office/drawing/2014/main" id="{8F0A3965-7C7A-A239-A84D-815F8A22EA51}"/>
                  </a:ext>
                </a:extLst>
              </p:cNvPr>
              <p:cNvSpPr>
                <a:spLocks/>
              </p:cNvSpPr>
              <p:nvPr/>
            </p:nvSpPr>
            <p:spPr bwMode="auto">
              <a:xfrm>
                <a:off x="1220129" y="3855237"/>
                <a:ext cx="258645" cy="174699"/>
              </a:xfrm>
              <a:custGeom>
                <a:avLst/>
                <a:gdLst>
                  <a:gd name="T0" fmla="*/ 25 w 70"/>
                  <a:gd name="T1" fmla="*/ 41 h 47"/>
                  <a:gd name="T2" fmla="*/ 30 w 70"/>
                  <a:gd name="T3" fmla="*/ 43 h 47"/>
                  <a:gd name="T4" fmla="*/ 35 w 70"/>
                  <a:gd name="T5" fmla="*/ 45 h 47"/>
                  <a:gd name="T6" fmla="*/ 53 w 70"/>
                  <a:gd name="T7" fmla="*/ 34 h 47"/>
                  <a:gd name="T8" fmla="*/ 61 w 70"/>
                  <a:gd name="T9" fmla="*/ 34 h 47"/>
                  <a:gd name="T10" fmla="*/ 68 w 70"/>
                  <a:gd name="T11" fmla="*/ 26 h 47"/>
                  <a:gd name="T12" fmla="*/ 70 w 70"/>
                  <a:gd name="T13" fmla="*/ 10 h 47"/>
                  <a:gd name="T14" fmla="*/ 67 w 70"/>
                  <a:gd name="T15" fmla="*/ 6 h 47"/>
                  <a:gd name="T16" fmla="*/ 61 w 70"/>
                  <a:gd name="T17" fmla="*/ 5 h 47"/>
                  <a:gd name="T18" fmla="*/ 60 w 70"/>
                  <a:gd name="T19" fmla="*/ 17 h 47"/>
                  <a:gd name="T20" fmla="*/ 55 w 70"/>
                  <a:gd name="T21" fmla="*/ 27 h 47"/>
                  <a:gd name="T22" fmla="*/ 52 w 70"/>
                  <a:gd name="T23" fmla="*/ 13 h 47"/>
                  <a:gd name="T24" fmla="*/ 41 w 70"/>
                  <a:gd name="T25" fmla="*/ 11 h 47"/>
                  <a:gd name="T26" fmla="*/ 32 w 70"/>
                  <a:gd name="T27" fmla="*/ 0 h 47"/>
                  <a:gd name="T28" fmla="*/ 17 w 70"/>
                  <a:gd name="T29" fmla="*/ 11 h 47"/>
                  <a:gd name="T30" fmla="*/ 0 w 70"/>
                  <a:gd name="T31" fmla="*/ 19 h 47"/>
                  <a:gd name="T32" fmla="*/ 15 w 70"/>
                  <a:gd name="T33" fmla="*/ 20 h 47"/>
                  <a:gd name="T34" fmla="*/ 28 w 70"/>
                  <a:gd name="T35" fmla="*/ 34 h 47"/>
                  <a:gd name="T36" fmla="*/ 43 w 70"/>
                  <a:gd name="T37" fmla="*/ 36 h 47"/>
                  <a:gd name="T38" fmla="*/ 25 w 70"/>
                  <a:gd name="T39" fmla="*/ 41 h 47"/>
                  <a:gd name="T40" fmla="*/ 23 w 70"/>
                  <a:gd name="T41" fmla="*/ 16 h 47"/>
                  <a:gd name="T42" fmla="*/ 24 w 70"/>
                  <a:gd name="T43" fmla="*/ 11 h 47"/>
                  <a:gd name="T44" fmla="*/ 30 w 70"/>
                  <a:gd name="T45" fmla="*/ 8 h 47"/>
                  <a:gd name="T46" fmla="*/ 36 w 70"/>
                  <a:gd name="T47" fmla="*/ 14 h 47"/>
                  <a:gd name="T48" fmla="*/ 36 w 70"/>
                  <a:gd name="T49" fmla="*/ 19 h 47"/>
                  <a:gd name="T50" fmla="*/ 29 w 70"/>
                  <a:gd name="T51" fmla="*/ 19 h 47"/>
                  <a:gd name="T52" fmla="*/ 23 w 70"/>
                  <a:gd name="T53" fmla="*/ 16 h 47"/>
                  <a:gd name="T54" fmla="*/ 39 w 70"/>
                  <a:gd name="T55" fmla="*/ 24 h 47"/>
                  <a:gd name="T56" fmla="*/ 39 w 70"/>
                  <a:gd name="T57" fmla="*/ 20 h 47"/>
                  <a:gd name="T58" fmla="*/ 41 w 70"/>
                  <a:gd name="T59" fmla="*/ 21 h 47"/>
                  <a:gd name="T60" fmla="*/ 41 w 70"/>
                  <a:gd name="T61" fmla="*/ 23 h 47"/>
                  <a:gd name="T62" fmla="*/ 39 w 70"/>
                  <a:gd name="T63" fmla="*/ 24 h 47"/>
                  <a:gd name="T64" fmla="*/ 44 w 70"/>
                  <a:gd name="T65" fmla="*/ 24 h 47"/>
                  <a:gd name="T66" fmla="*/ 44 w 70"/>
                  <a:gd name="T67" fmla="*/ 20 h 47"/>
                  <a:gd name="T68" fmla="*/ 46 w 70"/>
                  <a:gd name="T69" fmla="*/ 18 h 47"/>
                  <a:gd name="T70" fmla="*/ 46 w 70"/>
                  <a:gd name="T71" fmla="*/ 22 h 47"/>
                  <a:gd name="T72" fmla="*/ 44 w 70"/>
                  <a:gd name="T7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47">
                    <a:moveTo>
                      <a:pt x="25" y="41"/>
                    </a:moveTo>
                    <a:cubicBezTo>
                      <a:pt x="25" y="42"/>
                      <a:pt x="27" y="42"/>
                      <a:pt x="30" y="43"/>
                    </a:cubicBezTo>
                    <a:cubicBezTo>
                      <a:pt x="31" y="44"/>
                      <a:pt x="33" y="45"/>
                      <a:pt x="35" y="45"/>
                    </a:cubicBezTo>
                    <a:cubicBezTo>
                      <a:pt x="46" y="47"/>
                      <a:pt x="49" y="43"/>
                      <a:pt x="53" y="34"/>
                    </a:cubicBezTo>
                    <a:cubicBezTo>
                      <a:pt x="56" y="34"/>
                      <a:pt x="58" y="34"/>
                      <a:pt x="61" y="34"/>
                    </a:cubicBezTo>
                    <a:cubicBezTo>
                      <a:pt x="64" y="32"/>
                      <a:pt x="66" y="29"/>
                      <a:pt x="68" y="26"/>
                    </a:cubicBezTo>
                    <a:cubicBezTo>
                      <a:pt x="68" y="20"/>
                      <a:pt x="68" y="15"/>
                      <a:pt x="70" y="10"/>
                    </a:cubicBezTo>
                    <a:cubicBezTo>
                      <a:pt x="69" y="9"/>
                      <a:pt x="68" y="7"/>
                      <a:pt x="67" y="6"/>
                    </a:cubicBezTo>
                    <a:cubicBezTo>
                      <a:pt x="66" y="6"/>
                      <a:pt x="63" y="6"/>
                      <a:pt x="61" y="5"/>
                    </a:cubicBezTo>
                    <a:cubicBezTo>
                      <a:pt x="60" y="11"/>
                      <a:pt x="60" y="14"/>
                      <a:pt x="60" y="17"/>
                    </a:cubicBezTo>
                    <a:cubicBezTo>
                      <a:pt x="62" y="24"/>
                      <a:pt x="60" y="28"/>
                      <a:pt x="55" y="27"/>
                    </a:cubicBezTo>
                    <a:cubicBezTo>
                      <a:pt x="56" y="23"/>
                      <a:pt x="56" y="20"/>
                      <a:pt x="52" y="13"/>
                    </a:cubicBezTo>
                    <a:cubicBezTo>
                      <a:pt x="48" y="14"/>
                      <a:pt x="44" y="13"/>
                      <a:pt x="41" y="11"/>
                    </a:cubicBezTo>
                    <a:cubicBezTo>
                      <a:pt x="38" y="7"/>
                      <a:pt x="35" y="4"/>
                      <a:pt x="32" y="0"/>
                    </a:cubicBezTo>
                    <a:cubicBezTo>
                      <a:pt x="26" y="3"/>
                      <a:pt x="22" y="7"/>
                      <a:pt x="17" y="11"/>
                    </a:cubicBezTo>
                    <a:cubicBezTo>
                      <a:pt x="9" y="9"/>
                      <a:pt x="3" y="13"/>
                      <a:pt x="0" y="19"/>
                    </a:cubicBezTo>
                    <a:cubicBezTo>
                      <a:pt x="7" y="18"/>
                      <a:pt x="12" y="17"/>
                      <a:pt x="15" y="20"/>
                    </a:cubicBezTo>
                    <a:cubicBezTo>
                      <a:pt x="19" y="26"/>
                      <a:pt x="23" y="31"/>
                      <a:pt x="28" y="34"/>
                    </a:cubicBezTo>
                    <a:cubicBezTo>
                      <a:pt x="33" y="32"/>
                      <a:pt x="38" y="30"/>
                      <a:pt x="43" y="36"/>
                    </a:cubicBezTo>
                    <a:cubicBezTo>
                      <a:pt x="37" y="40"/>
                      <a:pt x="27" y="39"/>
                      <a:pt x="25" y="41"/>
                    </a:cubicBezTo>
                    <a:close/>
                    <a:moveTo>
                      <a:pt x="23" y="16"/>
                    </a:moveTo>
                    <a:cubicBezTo>
                      <a:pt x="24" y="14"/>
                      <a:pt x="23" y="13"/>
                      <a:pt x="24" y="11"/>
                    </a:cubicBezTo>
                    <a:cubicBezTo>
                      <a:pt x="26" y="7"/>
                      <a:pt x="29" y="6"/>
                      <a:pt x="30" y="8"/>
                    </a:cubicBezTo>
                    <a:cubicBezTo>
                      <a:pt x="32" y="10"/>
                      <a:pt x="34" y="12"/>
                      <a:pt x="36" y="14"/>
                    </a:cubicBezTo>
                    <a:cubicBezTo>
                      <a:pt x="37" y="16"/>
                      <a:pt x="37" y="17"/>
                      <a:pt x="36" y="19"/>
                    </a:cubicBezTo>
                    <a:cubicBezTo>
                      <a:pt x="34" y="19"/>
                      <a:pt x="31" y="19"/>
                      <a:pt x="29" y="19"/>
                    </a:cubicBezTo>
                    <a:cubicBezTo>
                      <a:pt x="26" y="19"/>
                      <a:pt x="24" y="18"/>
                      <a:pt x="23" y="16"/>
                    </a:cubicBezTo>
                    <a:close/>
                    <a:moveTo>
                      <a:pt x="39" y="24"/>
                    </a:moveTo>
                    <a:cubicBezTo>
                      <a:pt x="39" y="23"/>
                      <a:pt x="40" y="21"/>
                      <a:pt x="39" y="20"/>
                    </a:cubicBezTo>
                    <a:cubicBezTo>
                      <a:pt x="40" y="20"/>
                      <a:pt x="40" y="21"/>
                      <a:pt x="41" y="21"/>
                    </a:cubicBezTo>
                    <a:cubicBezTo>
                      <a:pt x="41" y="22"/>
                      <a:pt x="41" y="22"/>
                      <a:pt x="41" y="23"/>
                    </a:cubicBezTo>
                    <a:cubicBezTo>
                      <a:pt x="41" y="24"/>
                      <a:pt x="40" y="24"/>
                      <a:pt x="39" y="24"/>
                    </a:cubicBezTo>
                    <a:close/>
                    <a:moveTo>
                      <a:pt x="44" y="24"/>
                    </a:moveTo>
                    <a:cubicBezTo>
                      <a:pt x="44" y="22"/>
                      <a:pt x="44" y="21"/>
                      <a:pt x="44" y="20"/>
                    </a:cubicBezTo>
                    <a:cubicBezTo>
                      <a:pt x="45" y="19"/>
                      <a:pt x="46" y="19"/>
                      <a:pt x="46" y="18"/>
                    </a:cubicBezTo>
                    <a:cubicBezTo>
                      <a:pt x="46" y="19"/>
                      <a:pt x="46" y="21"/>
                      <a:pt x="46" y="22"/>
                    </a:cubicBezTo>
                    <a:cubicBezTo>
                      <a:pt x="45" y="23"/>
                      <a:pt x="45" y="23"/>
                      <a:pt x="4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2" name="Freeform 8">
                <a:extLst>
                  <a:ext uri="{FF2B5EF4-FFF2-40B4-BE49-F238E27FC236}">
                    <a16:creationId xmlns:a16="http://schemas.microsoft.com/office/drawing/2014/main" id="{8A72F2A8-2601-7F0A-7465-91B2C5FE06BE}"/>
                  </a:ext>
                </a:extLst>
              </p:cNvPr>
              <p:cNvSpPr>
                <a:spLocks/>
              </p:cNvSpPr>
              <p:nvPr/>
            </p:nvSpPr>
            <p:spPr bwMode="auto">
              <a:xfrm>
                <a:off x="1406172" y="3374248"/>
                <a:ext cx="186043" cy="167892"/>
              </a:xfrm>
              <a:custGeom>
                <a:avLst/>
                <a:gdLst>
                  <a:gd name="T0" fmla="*/ 0 w 50"/>
                  <a:gd name="T1" fmla="*/ 15 h 45"/>
                  <a:gd name="T2" fmla="*/ 1 w 50"/>
                  <a:gd name="T3" fmla="*/ 10 h 45"/>
                  <a:gd name="T4" fmla="*/ 2 w 50"/>
                  <a:gd name="T5" fmla="*/ 4 h 45"/>
                  <a:gd name="T6" fmla="*/ 8 w 50"/>
                  <a:gd name="T7" fmla="*/ 0 h 45"/>
                  <a:gd name="T8" fmla="*/ 12 w 50"/>
                  <a:gd name="T9" fmla="*/ 1 h 45"/>
                  <a:gd name="T10" fmla="*/ 24 w 50"/>
                  <a:gd name="T11" fmla="*/ 18 h 45"/>
                  <a:gd name="T12" fmla="*/ 33 w 50"/>
                  <a:gd name="T13" fmla="*/ 8 h 45"/>
                  <a:gd name="T14" fmla="*/ 40 w 50"/>
                  <a:gd name="T15" fmla="*/ 2 h 45"/>
                  <a:gd name="T16" fmla="*/ 44 w 50"/>
                  <a:gd name="T17" fmla="*/ 5 h 45"/>
                  <a:gd name="T18" fmla="*/ 39 w 50"/>
                  <a:gd name="T19" fmla="*/ 12 h 45"/>
                  <a:gd name="T20" fmla="*/ 50 w 50"/>
                  <a:gd name="T21" fmla="*/ 28 h 45"/>
                  <a:gd name="T22" fmla="*/ 43 w 50"/>
                  <a:gd name="T23" fmla="*/ 38 h 45"/>
                  <a:gd name="T24" fmla="*/ 38 w 50"/>
                  <a:gd name="T25" fmla="*/ 45 h 45"/>
                  <a:gd name="T26" fmla="*/ 26 w 50"/>
                  <a:gd name="T27" fmla="*/ 40 h 45"/>
                  <a:gd name="T28" fmla="*/ 19 w 50"/>
                  <a:gd name="T29" fmla="*/ 39 h 45"/>
                  <a:gd name="T30" fmla="*/ 25 w 50"/>
                  <a:gd name="T31" fmla="*/ 26 h 45"/>
                  <a:gd name="T32" fmla="*/ 21 w 50"/>
                  <a:gd name="T33" fmla="*/ 25 h 45"/>
                  <a:gd name="T34" fmla="*/ 13 w 50"/>
                  <a:gd name="T35" fmla="*/ 13 h 45"/>
                  <a:gd name="T36" fmla="*/ 8 w 50"/>
                  <a:gd name="T37" fmla="*/ 12 h 45"/>
                  <a:gd name="T38" fmla="*/ 0 w 50"/>
                  <a:gd name="T39" fmla="*/ 15 h 45"/>
                  <a:gd name="T40" fmla="*/ 27 w 50"/>
                  <a:gd name="T41" fmla="*/ 36 h 45"/>
                  <a:gd name="T42" fmla="*/ 41 w 50"/>
                  <a:gd name="T43" fmla="*/ 28 h 45"/>
                  <a:gd name="T44" fmla="*/ 35 w 50"/>
                  <a:gd name="T45" fmla="*/ 22 h 45"/>
                  <a:gd name="T46" fmla="*/ 27 w 50"/>
                  <a:gd name="T47"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5">
                    <a:moveTo>
                      <a:pt x="0" y="15"/>
                    </a:moveTo>
                    <a:cubicBezTo>
                      <a:pt x="0" y="13"/>
                      <a:pt x="1" y="12"/>
                      <a:pt x="1" y="10"/>
                    </a:cubicBezTo>
                    <a:cubicBezTo>
                      <a:pt x="1" y="8"/>
                      <a:pt x="1" y="6"/>
                      <a:pt x="2" y="4"/>
                    </a:cubicBezTo>
                    <a:cubicBezTo>
                      <a:pt x="3" y="1"/>
                      <a:pt x="5" y="0"/>
                      <a:pt x="8" y="0"/>
                    </a:cubicBezTo>
                    <a:cubicBezTo>
                      <a:pt x="9" y="0"/>
                      <a:pt x="11" y="0"/>
                      <a:pt x="12" y="1"/>
                    </a:cubicBezTo>
                    <a:cubicBezTo>
                      <a:pt x="17" y="6"/>
                      <a:pt x="21" y="11"/>
                      <a:pt x="24" y="18"/>
                    </a:cubicBezTo>
                    <a:cubicBezTo>
                      <a:pt x="28" y="16"/>
                      <a:pt x="30" y="11"/>
                      <a:pt x="33" y="8"/>
                    </a:cubicBezTo>
                    <a:cubicBezTo>
                      <a:pt x="34" y="7"/>
                      <a:pt x="37" y="3"/>
                      <a:pt x="40" y="2"/>
                    </a:cubicBezTo>
                    <a:cubicBezTo>
                      <a:pt x="42" y="1"/>
                      <a:pt x="43" y="2"/>
                      <a:pt x="44" y="5"/>
                    </a:cubicBezTo>
                    <a:cubicBezTo>
                      <a:pt x="44" y="6"/>
                      <a:pt x="40" y="11"/>
                      <a:pt x="39" y="12"/>
                    </a:cubicBezTo>
                    <a:cubicBezTo>
                      <a:pt x="43" y="17"/>
                      <a:pt x="47" y="19"/>
                      <a:pt x="50" y="28"/>
                    </a:cubicBezTo>
                    <a:cubicBezTo>
                      <a:pt x="48" y="31"/>
                      <a:pt x="46" y="35"/>
                      <a:pt x="43" y="38"/>
                    </a:cubicBezTo>
                    <a:cubicBezTo>
                      <a:pt x="41" y="40"/>
                      <a:pt x="40" y="43"/>
                      <a:pt x="38" y="45"/>
                    </a:cubicBezTo>
                    <a:cubicBezTo>
                      <a:pt x="34" y="41"/>
                      <a:pt x="30" y="40"/>
                      <a:pt x="26" y="40"/>
                    </a:cubicBezTo>
                    <a:cubicBezTo>
                      <a:pt x="24" y="41"/>
                      <a:pt x="21" y="41"/>
                      <a:pt x="19" y="39"/>
                    </a:cubicBezTo>
                    <a:cubicBezTo>
                      <a:pt x="18" y="35"/>
                      <a:pt x="22" y="30"/>
                      <a:pt x="25" y="26"/>
                    </a:cubicBezTo>
                    <a:cubicBezTo>
                      <a:pt x="24" y="26"/>
                      <a:pt x="23" y="25"/>
                      <a:pt x="21" y="25"/>
                    </a:cubicBezTo>
                    <a:cubicBezTo>
                      <a:pt x="18" y="22"/>
                      <a:pt x="16" y="18"/>
                      <a:pt x="13" y="13"/>
                    </a:cubicBezTo>
                    <a:cubicBezTo>
                      <a:pt x="12" y="15"/>
                      <a:pt x="8" y="14"/>
                      <a:pt x="8" y="12"/>
                    </a:cubicBezTo>
                    <a:cubicBezTo>
                      <a:pt x="7" y="10"/>
                      <a:pt x="4" y="14"/>
                      <a:pt x="0" y="15"/>
                    </a:cubicBezTo>
                    <a:close/>
                    <a:moveTo>
                      <a:pt x="27" y="36"/>
                    </a:moveTo>
                    <a:cubicBezTo>
                      <a:pt x="32" y="38"/>
                      <a:pt x="37" y="35"/>
                      <a:pt x="41" y="28"/>
                    </a:cubicBezTo>
                    <a:cubicBezTo>
                      <a:pt x="41" y="25"/>
                      <a:pt x="38" y="23"/>
                      <a:pt x="35" y="22"/>
                    </a:cubicBezTo>
                    <a:cubicBezTo>
                      <a:pt x="31" y="26"/>
                      <a:pt x="30" y="30"/>
                      <a:pt x="27"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3" name="Freeform 9">
                <a:extLst>
                  <a:ext uri="{FF2B5EF4-FFF2-40B4-BE49-F238E27FC236}">
                    <a16:creationId xmlns:a16="http://schemas.microsoft.com/office/drawing/2014/main" id="{9EBA6189-4CED-C30C-D2FF-50C7C25410E1}"/>
                  </a:ext>
                </a:extLst>
              </p:cNvPr>
              <p:cNvSpPr>
                <a:spLocks/>
              </p:cNvSpPr>
              <p:nvPr/>
            </p:nvSpPr>
            <p:spPr bwMode="auto">
              <a:xfrm>
                <a:off x="2889977" y="3399205"/>
                <a:ext cx="233688" cy="229150"/>
              </a:xfrm>
              <a:custGeom>
                <a:avLst/>
                <a:gdLst>
                  <a:gd name="T0" fmla="*/ 55 w 63"/>
                  <a:gd name="T1" fmla="*/ 4 h 61"/>
                  <a:gd name="T2" fmla="*/ 40 w 63"/>
                  <a:gd name="T3" fmla="*/ 10 h 61"/>
                  <a:gd name="T4" fmla="*/ 28 w 63"/>
                  <a:gd name="T5" fmla="*/ 12 h 61"/>
                  <a:gd name="T6" fmla="*/ 26 w 63"/>
                  <a:gd name="T7" fmla="*/ 4 h 61"/>
                  <a:gd name="T8" fmla="*/ 16 w 63"/>
                  <a:gd name="T9" fmla="*/ 1 h 61"/>
                  <a:gd name="T10" fmla="*/ 18 w 63"/>
                  <a:gd name="T11" fmla="*/ 7 h 61"/>
                  <a:gd name="T12" fmla="*/ 21 w 63"/>
                  <a:gd name="T13" fmla="*/ 17 h 61"/>
                  <a:gd name="T14" fmla="*/ 7 w 63"/>
                  <a:gd name="T15" fmla="*/ 15 h 61"/>
                  <a:gd name="T16" fmla="*/ 18 w 63"/>
                  <a:gd name="T17" fmla="*/ 31 h 61"/>
                  <a:gd name="T18" fmla="*/ 37 w 63"/>
                  <a:gd name="T19" fmla="*/ 28 h 61"/>
                  <a:gd name="T20" fmla="*/ 54 w 63"/>
                  <a:gd name="T21" fmla="*/ 45 h 61"/>
                  <a:gd name="T22" fmla="*/ 54 w 63"/>
                  <a:gd name="T23" fmla="*/ 35 h 61"/>
                  <a:gd name="T24" fmla="*/ 48 w 63"/>
                  <a:gd name="T25" fmla="*/ 31 h 61"/>
                  <a:gd name="T26" fmla="*/ 42 w 63"/>
                  <a:gd name="T27" fmla="*/ 26 h 61"/>
                  <a:gd name="T28" fmla="*/ 57 w 63"/>
                  <a:gd name="T29" fmla="*/ 19 h 61"/>
                  <a:gd name="T30" fmla="*/ 63 w 63"/>
                  <a:gd name="T31" fmla="*/ 9 h 61"/>
                  <a:gd name="T32" fmla="*/ 55 w 63"/>
                  <a:gd name="T33" fmla="*/ 4 h 61"/>
                  <a:gd name="T34" fmla="*/ 22 w 63"/>
                  <a:gd name="T35" fmla="*/ 34 h 61"/>
                  <a:gd name="T36" fmla="*/ 27 w 63"/>
                  <a:gd name="T37" fmla="*/ 56 h 61"/>
                  <a:gd name="T38" fmla="*/ 20 w 63"/>
                  <a:gd name="T39" fmla="*/ 56 h 61"/>
                  <a:gd name="T40" fmla="*/ 18 w 63"/>
                  <a:gd name="T41" fmla="*/ 47 h 61"/>
                  <a:gd name="T42" fmla="*/ 22 w 63"/>
                  <a:gd name="T4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55" y="4"/>
                    </a:moveTo>
                    <a:cubicBezTo>
                      <a:pt x="50" y="7"/>
                      <a:pt x="45" y="8"/>
                      <a:pt x="40" y="10"/>
                    </a:cubicBezTo>
                    <a:cubicBezTo>
                      <a:pt x="36" y="12"/>
                      <a:pt x="32" y="13"/>
                      <a:pt x="28" y="12"/>
                    </a:cubicBezTo>
                    <a:cubicBezTo>
                      <a:pt x="27" y="10"/>
                      <a:pt x="26" y="7"/>
                      <a:pt x="26" y="4"/>
                    </a:cubicBezTo>
                    <a:cubicBezTo>
                      <a:pt x="26" y="1"/>
                      <a:pt x="20" y="0"/>
                      <a:pt x="16" y="1"/>
                    </a:cubicBezTo>
                    <a:cubicBezTo>
                      <a:pt x="16" y="2"/>
                      <a:pt x="19" y="3"/>
                      <a:pt x="18" y="7"/>
                    </a:cubicBezTo>
                    <a:cubicBezTo>
                      <a:pt x="17" y="11"/>
                      <a:pt x="19" y="15"/>
                      <a:pt x="21" y="17"/>
                    </a:cubicBezTo>
                    <a:cubicBezTo>
                      <a:pt x="16" y="18"/>
                      <a:pt x="12" y="17"/>
                      <a:pt x="7" y="15"/>
                    </a:cubicBezTo>
                    <a:cubicBezTo>
                      <a:pt x="0" y="14"/>
                      <a:pt x="0" y="18"/>
                      <a:pt x="18" y="31"/>
                    </a:cubicBezTo>
                    <a:cubicBezTo>
                      <a:pt x="25" y="32"/>
                      <a:pt x="31" y="30"/>
                      <a:pt x="37" y="28"/>
                    </a:cubicBezTo>
                    <a:cubicBezTo>
                      <a:pt x="43" y="35"/>
                      <a:pt x="51" y="44"/>
                      <a:pt x="54" y="45"/>
                    </a:cubicBezTo>
                    <a:cubicBezTo>
                      <a:pt x="56" y="43"/>
                      <a:pt x="54" y="38"/>
                      <a:pt x="54" y="35"/>
                    </a:cubicBezTo>
                    <a:cubicBezTo>
                      <a:pt x="52" y="33"/>
                      <a:pt x="50" y="32"/>
                      <a:pt x="48" y="31"/>
                    </a:cubicBezTo>
                    <a:cubicBezTo>
                      <a:pt x="45" y="29"/>
                      <a:pt x="42" y="28"/>
                      <a:pt x="42" y="26"/>
                    </a:cubicBezTo>
                    <a:cubicBezTo>
                      <a:pt x="48" y="23"/>
                      <a:pt x="53" y="23"/>
                      <a:pt x="57" y="19"/>
                    </a:cubicBezTo>
                    <a:cubicBezTo>
                      <a:pt x="60" y="16"/>
                      <a:pt x="61" y="13"/>
                      <a:pt x="63" y="9"/>
                    </a:cubicBezTo>
                    <a:cubicBezTo>
                      <a:pt x="61" y="6"/>
                      <a:pt x="58" y="8"/>
                      <a:pt x="55" y="4"/>
                    </a:cubicBezTo>
                    <a:close/>
                    <a:moveTo>
                      <a:pt x="22" y="34"/>
                    </a:moveTo>
                    <a:cubicBezTo>
                      <a:pt x="27" y="41"/>
                      <a:pt x="31" y="49"/>
                      <a:pt x="27" y="56"/>
                    </a:cubicBezTo>
                    <a:cubicBezTo>
                      <a:pt x="24" y="61"/>
                      <a:pt x="22" y="58"/>
                      <a:pt x="20" y="56"/>
                    </a:cubicBezTo>
                    <a:cubicBezTo>
                      <a:pt x="18" y="53"/>
                      <a:pt x="16" y="49"/>
                      <a:pt x="18" y="47"/>
                    </a:cubicBezTo>
                    <a:cubicBezTo>
                      <a:pt x="20" y="43"/>
                      <a:pt x="19" y="38"/>
                      <a:pt x="22"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4" name="Freeform 10">
                <a:extLst>
                  <a:ext uri="{FF2B5EF4-FFF2-40B4-BE49-F238E27FC236}">
                    <a16:creationId xmlns:a16="http://schemas.microsoft.com/office/drawing/2014/main" id="{A49083EE-B1FD-AE74-1E29-70806733A887}"/>
                  </a:ext>
                </a:extLst>
              </p:cNvPr>
              <p:cNvSpPr>
                <a:spLocks/>
              </p:cNvSpPr>
              <p:nvPr/>
            </p:nvSpPr>
            <p:spPr bwMode="auto">
              <a:xfrm>
                <a:off x="3014762" y="3848430"/>
                <a:ext cx="297215" cy="186043"/>
              </a:xfrm>
              <a:custGeom>
                <a:avLst/>
                <a:gdLst>
                  <a:gd name="T0" fmla="*/ 66 w 80"/>
                  <a:gd name="T1" fmla="*/ 3 h 50"/>
                  <a:gd name="T2" fmla="*/ 54 w 80"/>
                  <a:gd name="T3" fmla="*/ 8 h 50"/>
                  <a:gd name="T4" fmla="*/ 56 w 80"/>
                  <a:gd name="T5" fmla="*/ 13 h 50"/>
                  <a:gd name="T6" fmla="*/ 60 w 80"/>
                  <a:gd name="T7" fmla="*/ 13 h 50"/>
                  <a:gd name="T8" fmla="*/ 64 w 80"/>
                  <a:gd name="T9" fmla="*/ 12 h 50"/>
                  <a:gd name="T10" fmla="*/ 66 w 80"/>
                  <a:gd name="T11" fmla="*/ 3 h 50"/>
                  <a:gd name="T12" fmla="*/ 65 w 80"/>
                  <a:gd name="T13" fmla="*/ 25 h 50"/>
                  <a:gd name="T14" fmla="*/ 68 w 80"/>
                  <a:gd name="T15" fmla="*/ 18 h 50"/>
                  <a:gd name="T16" fmla="*/ 60 w 80"/>
                  <a:gd name="T17" fmla="*/ 20 h 50"/>
                  <a:gd name="T18" fmla="*/ 65 w 80"/>
                  <a:gd name="T19" fmla="*/ 25 h 50"/>
                  <a:gd name="T20" fmla="*/ 76 w 80"/>
                  <a:gd name="T21" fmla="*/ 36 h 50"/>
                  <a:gd name="T22" fmla="*/ 59 w 80"/>
                  <a:gd name="T23" fmla="*/ 30 h 50"/>
                  <a:gd name="T24" fmla="*/ 65 w 80"/>
                  <a:gd name="T25" fmla="*/ 42 h 50"/>
                  <a:gd name="T26" fmla="*/ 72 w 80"/>
                  <a:gd name="T27" fmla="*/ 46 h 50"/>
                  <a:gd name="T28" fmla="*/ 76 w 80"/>
                  <a:gd name="T29" fmla="*/ 36 h 50"/>
                  <a:gd name="T30" fmla="*/ 31 w 80"/>
                  <a:gd name="T31" fmla="*/ 0 h 50"/>
                  <a:gd name="T32" fmla="*/ 43 w 80"/>
                  <a:gd name="T33" fmla="*/ 0 h 50"/>
                  <a:gd name="T34" fmla="*/ 54 w 80"/>
                  <a:gd name="T35" fmla="*/ 34 h 50"/>
                  <a:gd name="T36" fmla="*/ 48 w 80"/>
                  <a:gd name="T37" fmla="*/ 38 h 50"/>
                  <a:gd name="T38" fmla="*/ 42 w 80"/>
                  <a:gd name="T39" fmla="*/ 33 h 50"/>
                  <a:gd name="T40" fmla="*/ 25 w 80"/>
                  <a:gd name="T41" fmla="*/ 31 h 50"/>
                  <a:gd name="T42" fmla="*/ 25 w 80"/>
                  <a:gd name="T43" fmla="*/ 38 h 50"/>
                  <a:gd name="T44" fmla="*/ 27 w 80"/>
                  <a:gd name="T45" fmla="*/ 45 h 50"/>
                  <a:gd name="T46" fmla="*/ 21 w 80"/>
                  <a:gd name="T47" fmla="*/ 46 h 50"/>
                  <a:gd name="T48" fmla="*/ 18 w 80"/>
                  <a:gd name="T49" fmla="*/ 35 h 50"/>
                  <a:gd name="T50" fmla="*/ 16 w 80"/>
                  <a:gd name="T51" fmla="*/ 36 h 50"/>
                  <a:gd name="T52" fmla="*/ 4 w 80"/>
                  <a:gd name="T53" fmla="*/ 30 h 50"/>
                  <a:gd name="T54" fmla="*/ 10 w 80"/>
                  <a:gd name="T55" fmla="*/ 14 h 50"/>
                  <a:gd name="T56" fmla="*/ 21 w 80"/>
                  <a:gd name="T57" fmla="*/ 9 h 50"/>
                  <a:gd name="T58" fmla="*/ 23 w 80"/>
                  <a:gd name="T59" fmla="*/ 25 h 50"/>
                  <a:gd name="T60" fmla="*/ 37 w 80"/>
                  <a:gd name="T61" fmla="*/ 29 h 50"/>
                  <a:gd name="T62" fmla="*/ 31 w 80"/>
                  <a:gd name="T63" fmla="*/ 21 h 50"/>
                  <a:gd name="T64" fmla="*/ 26 w 80"/>
                  <a:gd name="T65" fmla="*/ 16 h 50"/>
                  <a:gd name="T66" fmla="*/ 44 w 80"/>
                  <a:gd name="T67" fmla="*/ 29 h 50"/>
                  <a:gd name="T68" fmla="*/ 37 w 80"/>
                  <a:gd name="T69" fmla="*/ 11 h 50"/>
                  <a:gd name="T70" fmla="*/ 35 w 80"/>
                  <a:gd name="T71" fmla="*/ 8 h 50"/>
                  <a:gd name="T72" fmla="*/ 31 w 80"/>
                  <a:gd name="T73" fmla="*/ 0 h 50"/>
                  <a:gd name="T74" fmla="*/ 14 w 80"/>
                  <a:gd name="T75" fmla="*/ 17 h 50"/>
                  <a:gd name="T76" fmla="*/ 9 w 80"/>
                  <a:gd name="T77" fmla="*/ 20 h 50"/>
                  <a:gd name="T78" fmla="*/ 10 w 80"/>
                  <a:gd name="T79" fmla="*/ 27 h 50"/>
                  <a:gd name="T80" fmla="*/ 15 w 80"/>
                  <a:gd name="T81" fmla="*/ 28 h 50"/>
                  <a:gd name="T82" fmla="*/ 14 w 80"/>
                  <a:gd name="T8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50">
                    <a:moveTo>
                      <a:pt x="66" y="3"/>
                    </a:moveTo>
                    <a:cubicBezTo>
                      <a:pt x="61" y="1"/>
                      <a:pt x="58" y="4"/>
                      <a:pt x="54" y="8"/>
                    </a:cubicBezTo>
                    <a:cubicBezTo>
                      <a:pt x="54" y="11"/>
                      <a:pt x="54" y="13"/>
                      <a:pt x="56" y="13"/>
                    </a:cubicBezTo>
                    <a:cubicBezTo>
                      <a:pt x="57" y="14"/>
                      <a:pt x="59" y="13"/>
                      <a:pt x="60" y="13"/>
                    </a:cubicBezTo>
                    <a:cubicBezTo>
                      <a:pt x="62" y="13"/>
                      <a:pt x="63" y="13"/>
                      <a:pt x="64" y="12"/>
                    </a:cubicBezTo>
                    <a:cubicBezTo>
                      <a:pt x="68" y="10"/>
                      <a:pt x="70" y="2"/>
                      <a:pt x="66" y="3"/>
                    </a:cubicBezTo>
                    <a:close/>
                    <a:moveTo>
                      <a:pt x="65" y="25"/>
                    </a:moveTo>
                    <a:cubicBezTo>
                      <a:pt x="67" y="23"/>
                      <a:pt x="70" y="22"/>
                      <a:pt x="68" y="18"/>
                    </a:cubicBezTo>
                    <a:cubicBezTo>
                      <a:pt x="64" y="16"/>
                      <a:pt x="61" y="19"/>
                      <a:pt x="60" y="20"/>
                    </a:cubicBezTo>
                    <a:cubicBezTo>
                      <a:pt x="58" y="22"/>
                      <a:pt x="60" y="22"/>
                      <a:pt x="65" y="25"/>
                    </a:cubicBezTo>
                    <a:close/>
                    <a:moveTo>
                      <a:pt x="76" y="36"/>
                    </a:moveTo>
                    <a:cubicBezTo>
                      <a:pt x="69" y="34"/>
                      <a:pt x="65" y="32"/>
                      <a:pt x="59" y="30"/>
                    </a:cubicBezTo>
                    <a:cubicBezTo>
                      <a:pt x="64" y="34"/>
                      <a:pt x="64" y="38"/>
                      <a:pt x="65" y="42"/>
                    </a:cubicBezTo>
                    <a:cubicBezTo>
                      <a:pt x="69" y="47"/>
                      <a:pt x="71" y="48"/>
                      <a:pt x="72" y="46"/>
                    </a:cubicBezTo>
                    <a:cubicBezTo>
                      <a:pt x="76" y="43"/>
                      <a:pt x="80" y="40"/>
                      <a:pt x="76" y="36"/>
                    </a:cubicBezTo>
                    <a:close/>
                    <a:moveTo>
                      <a:pt x="31" y="0"/>
                    </a:moveTo>
                    <a:cubicBezTo>
                      <a:pt x="35" y="0"/>
                      <a:pt x="39" y="1"/>
                      <a:pt x="43" y="0"/>
                    </a:cubicBezTo>
                    <a:cubicBezTo>
                      <a:pt x="51" y="9"/>
                      <a:pt x="53" y="18"/>
                      <a:pt x="54" y="34"/>
                    </a:cubicBezTo>
                    <a:cubicBezTo>
                      <a:pt x="53" y="36"/>
                      <a:pt x="50" y="38"/>
                      <a:pt x="48" y="38"/>
                    </a:cubicBezTo>
                    <a:cubicBezTo>
                      <a:pt x="45" y="37"/>
                      <a:pt x="45" y="35"/>
                      <a:pt x="42" y="33"/>
                    </a:cubicBezTo>
                    <a:cubicBezTo>
                      <a:pt x="37" y="35"/>
                      <a:pt x="31" y="33"/>
                      <a:pt x="25" y="31"/>
                    </a:cubicBezTo>
                    <a:cubicBezTo>
                      <a:pt x="23" y="32"/>
                      <a:pt x="23" y="35"/>
                      <a:pt x="25" y="38"/>
                    </a:cubicBezTo>
                    <a:cubicBezTo>
                      <a:pt x="26" y="40"/>
                      <a:pt x="28" y="43"/>
                      <a:pt x="27" y="45"/>
                    </a:cubicBezTo>
                    <a:cubicBezTo>
                      <a:pt x="24" y="50"/>
                      <a:pt x="21" y="47"/>
                      <a:pt x="21" y="46"/>
                    </a:cubicBezTo>
                    <a:cubicBezTo>
                      <a:pt x="19" y="41"/>
                      <a:pt x="18" y="36"/>
                      <a:pt x="18" y="35"/>
                    </a:cubicBezTo>
                    <a:cubicBezTo>
                      <a:pt x="17" y="35"/>
                      <a:pt x="17" y="36"/>
                      <a:pt x="16" y="36"/>
                    </a:cubicBezTo>
                    <a:cubicBezTo>
                      <a:pt x="9" y="36"/>
                      <a:pt x="5" y="33"/>
                      <a:pt x="4" y="30"/>
                    </a:cubicBezTo>
                    <a:cubicBezTo>
                      <a:pt x="0" y="22"/>
                      <a:pt x="0" y="15"/>
                      <a:pt x="10" y="14"/>
                    </a:cubicBezTo>
                    <a:cubicBezTo>
                      <a:pt x="14" y="7"/>
                      <a:pt x="18" y="5"/>
                      <a:pt x="21" y="9"/>
                    </a:cubicBezTo>
                    <a:cubicBezTo>
                      <a:pt x="18" y="12"/>
                      <a:pt x="20" y="18"/>
                      <a:pt x="23" y="25"/>
                    </a:cubicBezTo>
                    <a:cubicBezTo>
                      <a:pt x="27" y="26"/>
                      <a:pt x="32" y="28"/>
                      <a:pt x="37" y="29"/>
                    </a:cubicBezTo>
                    <a:cubicBezTo>
                      <a:pt x="36" y="27"/>
                      <a:pt x="36" y="22"/>
                      <a:pt x="31" y="21"/>
                    </a:cubicBezTo>
                    <a:cubicBezTo>
                      <a:pt x="26" y="21"/>
                      <a:pt x="26" y="17"/>
                      <a:pt x="26" y="16"/>
                    </a:cubicBezTo>
                    <a:cubicBezTo>
                      <a:pt x="35" y="10"/>
                      <a:pt x="38" y="26"/>
                      <a:pt x="44" y="29"/>
                    </a:cubicBezTo>
                    <a:cubicBezTo>
                      <a:pt x="47" y="25"/>
                      <a:pt x="43" y="19"/>
                      <a:pt x="37" y="11"/>
                    </a:cubicBezTo>
                    <a:cubicBezTo>
                      <a:pt x="37" y="10"/>
                      <a:pt x="36" y="8"/>
                      <a:pt x="35" y="8"/>
                    </a:cubicBezTo>
                    <a:cubicBezTo>
                      <a:pt x="30" y="8"/>
                      <a:pt x="25" y="1"/>
                      <a:pt x="31" y="0"/>
                    </a:cubicBezTo>
                    <a:close/>
                    <a:moveTo>
                      <a:pt x="14" y="17"/>
                    </a:moveTo>
                    <a:cubicBezTo>
                      <a:pt x="12" y="16"/>
                      <a:pt x="11" y="17"/>
                      <a:pt x="9" y="20"/>
                    </a:cubicBezTo>
                    <a:cubicBezTo>
                      <a:pt x="8" y="21"/>
                      <a:pt x="9" y="24"/>
                      <a:pt x="10" y="27"/>
                    </a:cubicBezTo>
                    <a:cubicBezTo>
                      <a:pt x="13" y="28"/>
                      <a:pt x="13" y="28"/>
                      <a:pt x="15" y="28"/>
                    </a:cubicBezTo>
                    <a:cubicBezTo>
                      <a:pt x="15" y="25"/>
                      <a:pt x="14" y="21"/>
                      <a:pt x="14"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5" name="Freeform 11">
                <a:extLst>
                  <a:ext uri="{FF2B5EF4-FFF2-40B4-BE49-F238E27FC236}">
                    <a16:creationId xmlns:a16="http://schemas.microsoft.com/office/drawing/2014/main" id="{29F4808E-E1FF-C32B-DF1C-F67285E94CE9}"/>
                  </a:ext>
                </a:extLst>
              </p:cNvPr>
              <p:cNvSpPr>
                <a:spLocks/>
              </p:cNvSpPr>
              <p:nvPr/>
            </p:nvSpPr>
            <p:spPr bwMode="auto">
              <a:xfrm>
                <a:off x="1794139" y="2929560"/>
                <a:ext cx="226882" cy="294946"/>
              </a:xfrm>
              <a:custGeom>
                <a:avLst/>
                <a:gdLst>
                  <a:gd name="T0" fmla="*/ 12 w 61"/>
                  <a:gd name="T1" fmla="*/ 13 h 79"/>
                  <a:gd name="T2" fmla="*/ 10 w 61"/>
                  <a:gd name="T3" fmla="*/ 37 h 79"/>
                  <a:gd name="T4" fmla="*/ 0 w 61"/>
                  <a:gd name="T5" fmla="*/ 50 h 79"/>
                  <a:gd name="T6" fmla="*/ 2 w 61"/>
                  <a:gd name="T7" fmla="*/ 56 h 79"/>
                  <a:gd name="T8" fmla="*/ 9 w 61"/>
                  <a:gd name="T9" fmla="*/ 49 h 79"/>
                  <a:gd name="T10" fmla="*/ 7 w 61"/>
                  <a:gd name="T11" fmla="*/ 68 h 79"/>
                  <a:gd name="T12" fmla="*/ 12 w 61"/>
                  <a:gd name="T13" fmla="*/ 72 h 79"/>
                  <a:gd name="T14" fmla="*/ 21 w 61"/>
                  <a:gd name="T15" fmla="*/ 61 h 79"/>
                  <a:gd name="T16" fmla="*/ 24 w 61"/>
                  <a:gd name="T17" fmla="*/ 69 h 79"/>
                  <a:gd name="T18" fmla="*/ 20 w 61"/>
                  <a:gd name="T19" fmla="*/ 71 h 79"/>
                  <a:gd name="T20" fmla="*/ 29 w 61"/>
                  <a:gd name="T21" fmla="*/ 75 h 79"/>
                  <a:gd name="T22" fmla="*/ 23 w 61"/>
                  <a:gd name="T23" fmla="*/ 56 h 79"/>
                  <a:gd name="T24" fmla="*/ 28 w 61"/>
                  <a:gd name="T25" fmla="*/ 35 h 79"/>
                  <a:gd name="T26" fmla="*/ 27 w 61"/>
                  <a:gd name="T27" fmla="*/ 32 h 79"/>
                  <a:gd name="T28" fmla="*/ 25 w 61"/>
                  <a:gd name="T29" fmla="*/ 35 h 79"/>
                  <a:gd name="T30" fmla="*/ 18 w 61"/>
                  <a:gd name="T31" fmla="*/ 47 h 79"/>
                  <a:gd name="T32" fmla="*/ 17 w 61"/>
                  <a:gd name="T33" fmla="*/ 39 h 79"/>
                  <a:gd name="T34" fmla="*/ 14 w 61"/>
                  <a:gd name="T35" fmla="*/ 34 h 79"/>
                  <a:gd name="T36" fmla="*/ 15 w 61"/>
                  <a:gd name="T37" fmla="*/ 20 h 79"/>
                  <a:gd name="T38" fmla="*/ 12 w 61"/>
                  <a:gd name="T39" fmla="*/ 13 h 79"/>
                  <a:gd name="T40" fmla="*/ 34 w 61"/>
                  <a:gd name="T41" fmla="*/ 4 h 79"/>
                  <a:gd name="T42" fmla="*/ 50 w 61"/>
                  <a:gd name="T43" fmla="*/ 25 h 79"/>
                  <a:gd name="T44" fmla="*/ 56 w 61"/>
                  <a:gd name="T45" fmla="*/ 35 h 79"/>
                  <a:gd name="T46" fmla="*/ 60 w 61"/>
                  <a:gd name="T47" fmla="*/ 79 h 79"/>
                  <a:gd name="T48" fmla="*/ 46 w 61"/>
                  <a:gd name="T49" fmla="*/ 49 h 79"/>
                  <a:gd name="T50" fmla="*/ 37 w 61"/>
                  <a:gd name="T51" fmla="*/ 52 h 79"/>
                  <a:gd name="T52" fmla="*/ 33 w 61"/>
                  <a:gd name="T53" fmla="*/ 50 h 79"/>
                  <a:gd name="T54" fmla="*/ 36 w 61"/>
                  <a:gd name="T55" fmla="*/ 38 h 79"/>
                  <a:gd name="T56" fmla="*/ 32 w 61"/>
                  <a:gd name="T57" fmla="*/ 39 h 79"/>
                  <a:gd name="T58" fmla="*/ 29 w 61"/>
                  <a:gd name="T59" fmla="*/ 29 h 79"/>
                  <a:gd name="T60" fmla="*/ 28 w 61"/>
                  <a:gd name="T61" fmla="*/ 23 h 79"/>
                  <a:gd name="T62" fmla="*/ 38 w 61"/>
                  <a:gd name="T63" fmla="*/ 20 h 79"/>
                  <a:gd name="T64" fmla="*/ 34 w 61"/>
                  <a:gd name="T65" fmla="*/ 4 h 79"/>
                  <a:gd name="T66" fmla="*/ 15 w 61"/>
                  <a:gd name="T67" fmla="*/ 53 h 79"/>
                  <a:gd name="T68" fmla="*/ 17 w 61"/>
                  <a:gd name="T69" fmla="*/ 54 h 79"/>
                  <a:gd name="T70" fmla="*/ 16 w 61"/>
                  <a:gd name="T71" fmla="*/ 56 h 79"/>
                  <a:gd name="T72" fmla="*/ 13 w 61"/>
                  <a:gd name="T73" fmla="*/ 56 h 79"/>
                  <a:gd name="T74" fmla="*/ 15 w 61"/>
                  <a:gd name="T75" fmla="*/ 53 h 79"/>
                  <a:gd name="T76" fmla="*/ 34 w 61"/>
                  <a:gd name="T77" fmla="*/ 32 h 79"/>
                  <a:gd name="T78" fmla="*/ 41 w 61"/>
                  <a:gd name="T79" fmla="*/ 31 h 79"/>
                  <a:gd name="T80" fmla="*/ 37 w 61"/>
                  <a:gd name="T81" fmla="*/ 28 h 79"/>
                  <a:gd name="T82" fmla="*/ 34 w 61"/>
                  <a:gd name="T83" fmla="*/ 32 h 79"/>
                  <a:gd name="T84" fmla="*/ 39 w 61"/>
                  <a:gd name="T85" fmla="*/ 44 h 79"/>
                  <a:gd name="T86" fmla="*/ 44 w 61"/>
                  <a:gd name="T87" fmla="*/ 40 h 79"/>
                  <a:gd name="T88" fmla="*/ 41 w 61"/>
                  <a:gd name="T89" fmla="*/ 38 h 79"/>
                  <a:gd name="T90" fmla="*/ 39 w 61"/>
                  <a:gd name="T91" fmla="*/ 4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 h="79">
                    <a:moveTo>
                      <a:pt x="12" y="13"/>
                    </a:moveTo>
                    <a:cubicBezTo>
                      <a:pt x="8" y="18"/>
                      <a:pt x="8" y="27"/>
                      <a:pt x="10" y="37"/>
                    </a:cubicBezTo>
                    <a:cubicBezTo>
                      <a:pt x="9" y="38"/>
                      <a:pt x="1" y="44"/>
                      <a:pt x="0" y="50"/>
                    </a:cubicBezTo>
                    <a:cubicBezTo>
                      <a:pt x="0" y="54"/>
                      <a:pt x="0" y="57"/>
                      <a:pt x="2" y="56"/>
                    </a:cubicBezTo>
                    <a:cubicBezTo>
                      <a:pt x="4" y="54"/>
                      <a:pt x="6" y="52"/>
                      <a:pt x="9" y="49"/>
                    </a:cubicBezTo>
                    <a:cubicBezTo>
                      <a:pt x="10" y="55"/>
                      <a:pt x="9" y="61"/>
                      <a:pt x="7" y="68"/>
                    </a:cubicBezTo>
                    <a:cubicBezTo>
                      <a:pt x="8" y="73"/>
                      <a:pt x="10" y="73"/>
                      <a:pt x="12" y="72"/>
                    </a:cubicBezTo>
                    <a:cubicBezTo>
                      <a:pt x="15" y="68"/>
                      <a:pt x="18" y="65"/>
                      <a:pt x="21" y="61"/>
                    </a:cubicBezTo>
                    <a:cubicBezTo>
                      <a:pt x="22" y="64"/>
                      <a:pt x="23" y="67"/>
                      <a:pt x="24" y="69"/>
                    </a:cubicBezTo>
                    <a:cubicBezTo>
                      <a:pt x="23" y="72"/>
                      <a:pt x="21" y="71"/>
                      <a:pt x="20" y="71"/>
                    </a:cubicBezTo>
                    <a:cubicBezTo>
                      <a:pt x="20" y="75"/>
                      <a:pt x="26" y="77"/>
                      <a:pt x="29" y="75"/>
                    </a:cubicBezTo>
                    <a:cubicBezTo>
                      <a:pt x="29" y="69"/>
                      <a:pt x="26" y="63"/>
                      <a:pt x="23" y="56"/>
                    </a:cubicBezTo>
                    <a:cubicBezTo>
                      <a:pt x="24" y="50"/>
                      <a:pt x="27" y="41"/>
                      <a:pt x="28" y="35"/>
                    </a:cubicBezTo>
                    <a:cubicBezTo>
                      <a:pt x="28" y="33"/>
                      <a:pt x="26" y="34"/>
                      <a:pt x="27" y="32"/>
                    </a:cubicBezTo>
                    <a:cubicBezTo>
                      <a:pt x="26" y="33"/>
                      <a:pt x="24" y="34"/>
                      <a:pt x="25" y="35"/>
                    </a:cubicBezTo>
                    <a:cubicBezTo>
                      <a:pt x="25" y="39"/>
                      <a:pt x="20" y="50"/>
                      <a:pt x="18" y="47"/>
                    </a:cubicBezTo>
                    <a:cubicBezTo>
                      <a:pt x="18" y="44"/>
                      <a:pt x="17" y="41"/>
                      <a:pt x="17" y="39"/>
                    </a:cubicBezTo>
                    <a:cubicBezTo>
                      <a:pt x="16" y="37"/>
                      <a:pt x="15" y="36"/>
                      <a:pt x="14" y="34"/>
                    </a:cubicBezTo>
                    <a:cubicBezTo>
                      <a:pt x="13" y="29"/>
                      <a:pt x="14" y="25"/>
                      <a:pt x="15" y="20"/>
                    </a:cubicBezTo>
                    <a:cubicBezTo>
                      <a:pt x="17" y="14"/>
                      <a:pt x="18" y="8"/>
                      <a:pt x="12" y="13"/>
                    </a:cubicBezTo>
                    <a:close/>
                    <a:moveTo>
                      <a:pt x="34" y="4"/>
                    </a:moveTo>
                    <a:cubicBezTo>
                      <a:pt x="39" y="0"/>
                      <a:pt x="45" y="11"/>
                      <a:pt x="50" y="25"/>
                    </a:cubicBezTo>
                    <a:cubicBezTo>
                      <a:pt x="57" y="24"/>
                      <a:pt x="61" y="31"/>
                      <a:pt x="56" y="35"/>
                    </a:cubicBezTo>
                    <a:cubicBezTo>
                      <a:pt x="57" y="51"/>
                      <a:pt x="59" y="63"/>
                      <a:pt x="60" y="79"/>
                    </a:cubicBezTo>
                    <a:cubicBezTo>
                      <a:pt x="55" y="69"/>
                      <a:pt x="46" y="62"/>
                      <a:pt x="46" y="49"/>
                    </a:cubicBezTo>
                    <a:cubicBezTo>
                      <a:pt x="43" y="49"/>
                      <a:pt x="40" y="51"/>
                      <a:pt x="37" y="52"/>
                    </a:cubicBezTo>
                    <a:cubicBezTo>
                      <a:pt x="35" y="54"/>
                      <a:pt x="33" y="53"/>
                      <a:pt x="33" y="50"/>
                    </a:cubicBezTo>
                    <a:cubicBezTo>
                      <a:pt x="31" y="46"/>
                      <a:pt x="33" y="44"/>
                      <a:pt x="36" y="38"/>
                    </a:cubicBezTo>
                    <a:cubicBezTo>
                      <a:pt x="35" y="38"/>
                      <a:pt x="33" y="39"/>
                      <a:pt x="32" y="39"/>
                    </a:cubicBezTo>
                    <a:cubicBezTo>
                      <a:pt x="29" y="37"/>
                      <a:pt x="30" y="32"/>
                      <a:pt x="29" y="29"/>
                    </a:cubicBezTo>
                    <a:cubicBezTo>
                      <a:pt x="29" y="27"/>
                      <a:pt x="28" y="26"/>
                      <a:pt x="28" y="23"/>
                    </a:cubicBezTo>
                    <a:cubicBezTo>
                      <a:pt x="31" y="21"/>
                      <a:pt x="34" y="21"/>
                      <a:pt x="38" y="20"/>
                    </a:cubicBezTo>
                    <a:cubicBezTo>
                      <a:pt x="37" y="15"/>
                      <a:pt x="36" y="9"/>
                      <a:pt x="34" y="4"/>
                    </a:cubicBezTo>
                    <a:close/>
                    <a:moveTo>
                      <a:pt x="15" y="53"/>
                    </a:moveTo>
                    <a:cubicBezTo>
                      <a:pt x="16" y="53"/>
                      <a:pt x="17" y="53"/>
                      <a:pt x="17" y="54"/>
                    </a:cubicBezTo>
                    <a:cubicBezTo>
                      <a:pt x="18" y="55"/>
                      <a:pt x="17" y="56"/>
                      <a:pt x="16" y="56"/>
                    </a:cubicBezTo>
                    <a:cubicBezTo>
                      <a:pt x="15" y="57"/>
                      <a:pt x="14" y="57"/>
                      <a:pt x="13" y="56"/>
                    </a:cubicBezTo>
                    <a:cubicBezTo>
                      <a:pt x="13" y="55"/>
                      <a:pt x="14" y="54"/>
                      <a:pt x="15" y="53"/>
                    </a:cubicBezTo>
                    <a:close/>
                    <a:moveTo>
                      <a:pt x="34" y="32"/>
                    </a:moveTo>
                    <a:cubicBezTo>
                      <a:pt x="36" y="33"/>
                      <a:pt x="39" y="33"/>
                      <a:pt x="41" y="31"/>
                    </a:cubicBezTo>
                    <a:cubicBezTo>
                      <a:pt x="41" y="29"/>
                      <a:pt x="40" y="28"/>
                      <a:pt x="37" y="28"/>
                    </a:cubicBezTo>
                    <a:cubicBezTo>
                      <a:pt x="34" y="29"/>
                      <a:pt x="33" y="30"/>
                      <a:pt x="34" y="32"/>
                    </a:cubicBezTo>
                    <a:close/>
                    <a:moveTo>
                      <a:pt x="39" y="44"/>
                    </a:moveTo>
                    <a:cubicBezTo>
                      <a:pt x="41" y="45"/>
                      <a:pt x="41" y="42"/>
                      <a:pt x="44" y="40"/>
                    </a:cubicBezTo>
                    <a:cubicBezTo>
                      <a:pt x="43" y="37"/>
                      <a:pt x="41" y="38"/>
                      <a:pt x="41" y="38"/>
                    </a:cubicBezTo>
                    <a:cubicBezTo>
                      <a:pt x="38" y="39"/>
                      <a:pt x="37" y="41"/>
                      <a:pt x="39"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6" name="Freeform 12">
                <a:extLst>
                  <a:ext uri="{FF2B5EF4-FFF2-40B4-BE49-F238E27FC236}">
                    <a16:creationId xmlns:a16="http://schemas.microsoft.com/office/drawing/2014/main" id="{6E54DE0F-5CF7-AD55-278A-7466B2F58C55}"/>
                  </a:ext>
                </a:extLst>
              </p:cNvPr>
              <p:cNvSpPr>
                <a:spLocks/>
              </p:cNvSpPr>
              <p:nvPr/>
            </p:nvSpPr>
            <p:spPr bwMode="auto">
              <a:xfrm>
                <a:off x="2447558" y="2993087"/>
                <a:ext cx="267720" cy="249570"/>
              </a:xfrm>
              <a:custGeom>
                <a:avLst/>
                <a:gdLst>
                  <a:gd name="T0" fmla="*/ 31 w 72"/>
                  <a:gd name="T1" fmla="*/ 1 h 67"/>
                  <a:gd name="T2" fmla="*/ 23 w 72"/>
                  <a:gd name="T3" fmla="*/ 12 h 67"/>
                  <a:gd name="T4" fmla="*/ 14 w 72"/>
                  <a:gd name="T5" fmla="*/ 11 h 67"/>
                  <a:gd name="T6" fmla="*/ 19 w 72"/>
                  <a:gd name="T7" fmla="*/ 20 h 67"/>
                  <a:gd name="T8" fmla="*/ 13 w 72"/>
                  <a:gd name="T9" fmla="*/ 33 h 67"/>
                  <a:gd name="T10" fmla="*/ 10 w 72"/>
                  <a:gd name="T11" fmla="*/ 34 h 67"/>
                  <a:gd name="T12" fmla="*/ 0 w 72"/>
                  <a:gd name="T13" fmla="*/ 35 h 67"/>
                  <a:gd name="T14" fmla="*/ 4 w 72"/>
                  <a:gd name="T15" fmla="*/ 46 h 67"/>
                  <a:gd name="T16" fmla="*/ 10 w 72"/>
                  <a:gd name="T17" fmla="*/ 42 h 67"/>
                  <a:gd name="T18" fmla="*/ 12 w 72"/>
                  <a:gd name="T19" fmla="*/ 48 h 67"/>
                  <a:gd name="T20" fmla="*/ 18 w 72"/>
                  <a:gd name="T21" fmla="*/ 45 h 67"/>
                  <a:gd name="T22" fmla="*/ 19 w 72"/>
                  <a:gd name="T23" fmla="*/ 35 h 67"/>
                  <a:gd name="T24" fmla="*/ 36 w 72"/>
                  <a:gd name="T25" fmla="*/ 21 h 67"/>
                  <a:gd name="T26" fmla="*/ 42 w 72"/>
                  <a:gd name="T27" fmla="*/ 28 h 67"/>
                  <a:gd name="T28" fmla="*/ 36 w 72"/>
                  <a:gd name="T29" fmla="*/ 31 h 67"/>
                  <a:gd name="T30" fmla="*/ 31 w 72"/>
                  <a:gd name="T31" fmla="*/ 30 h 67"/>
                  <a:gd name="T32" fmla="*/ 29 w 72"/>
                  <a:gd name="T33" fmla="*/ 37 h 67"/>
                  <a:gd name="T34" fmla="*/ 39 w 72"/>
                  <a:gd name="T35" fmla="*/ 48 h 67"/>
                  <a:gd name="T36" fmla="*/ 28 w 72"/>
                  <a:gd name="T37" fmla="*/ 46 h 67"/>
                  <a:gd name="T38" fmla="*/ 26 w 72"/>
                  <a:gd name="T39" fmla="*/ 36 h 67"/>
                  <a:gd name="T40" fmla="*/ 20 w 72"/>
                  <a:gd name="T41" fmla="*/ 49 h 67"/>
                  <a:gd name="T42" fmla="*/ 44 w 72"/>
                  <a:gd name="T43" fmla="*/ 54 h 67"/>
                  <a:gd name="T44" fmla="*/ 48 w 72"/>
                  <a:gd name="T45" fmla="*/ 63 h 67"/>
                  <a:gd name="T46" fmla="*/ 72 w 72"/>
                  <a:gd name="T47" fmla="*/ 67 h 67"/>
                  <a:gd name="T48" fmla="*/ 71 w 72"/>
                  <a:gd name="T49" fmla="*/ 65 h 67"/>
                  <a:gd name="T50" fmla="*/ 59 w 72"/>
                  <a:gd name="T51" fmla="*/ 57 h 67"/>
                  <a:gd name="T52" fmla="*/ 51 w 72"/>
                  <a:gd name="T53" fmla="*/ 49 h 67"/>
                  <a:gd name="T54" fmla="*/ 59 w 72"/>
                  <a:gd name="T55" fmla="*/ 29 h 67"/>
                  <a:gd name="T56" fmla="*/ 50 w 72"/>
                  <a:gd name="T57" fmla="*/ 29 h 67"/>
                  <a:gd name="T58" fmla="*/ 58 w 72"/>
                  <a:gd name="T59" fmla="*/ 25 h 67"/>
                  <a:gd name="T60" fmla="*/ 66 w 72"/>
                  <a:gd name="T61" fmla="*/ 22 h 67"/>
                  <a:gd name="T62" fmla="*/ 68 w 72"/>
                  <a:gd name="T63" fmla="*/ 13 h 67"/>
                  <a:gd name="T64" fmla="*/ 55 w 72"/>
                  <a:gd name="T65" fmla="*/ 17 h 67"/>
                  <a:gd name="T66" fmla="*/ 56 w 72"/>
                  <a:gd name="T67" fmla="*/ 0 h 67"/>
                  <a:gd name="T68" fmla="*/ 48 w 72"/>
                  <a:gd name="T69" fmla="*/ 16 h 67"/>
                  <a:gd name="T70" fmla="*/ 35 w 72"/>
                  <a:gd name="T71" fmla="*/ 19 h 67"/>
                  <a:gd name="T72" fmla="*/ 24 w 72"/>
                  <a:gd name="T73" fmla="*/ 25 h 67"/>
                  <a:gd name="T74" fmla="*/ 29 w 72"/>
                  <a:gd name="T75" fmla="*/ 16 h 67"/>
                  <a:gd name="T76" fmla="*/ 31 w 72"/>
                  <a:gd name="T77" fmla="*/ 1 h 67"/>
                  <a:gd name="T78" fmla="*/ 43 w 72"/>
                  <a:gd name="T79" fmla="*/ 38 h 67"/>
                  <a:gd name="T80" fmla="*/ 51 w 72"/>
                  <a:gd name="T81" fmla="*/ 35 h 67"/>
                  <a:gd name="T82" fmla="*/ 46 w 72"/>
                  <a:gd name="T83" fmla="*/ 44 h 67"/>
                  <a:gd name="T84" fmla="*/ 43 w 72"/>
                  <a:gd name="T85"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67">
                    <a:moveTo>
                      <a:pt x="31" y="1"/>
                    </a:moveTo>
                    <a:cubicBezTo>
                      <a:pt x="28" y="4"/>
                      <a:pt x="26" y="8"/>
                      <a:pt x="23" y="12"/>
                    </a:cubicBezTo>
                    <a:cubicBezTo>
                      <a:pt x="22" y="16"/>
                      <a:pt x="18" y="14"/>
                      <a:pt x="14" y="11"/>
                    </a:cubicBezTo>
                    <a:cubicBezTo>
                      <a:pt x="14" y="15"/>
                      <a:pt x="15" y="17"/>
                      <a:pt x="19" y="20"/>
                    </a:cubicBezTo>
                    <a:cubicBezTo>
                      <a:pt x="17" y="25"/>
                      <a:pt x="15" y="30"/>
                      <a:pt x="13" y="33"/>
                    </a:cubicBezTo>
                    <a:cubicBezTo>
                      <a:pt x="12" y="34"/>
                      <a:pt x="11" y="34"/>
                      <a:pt x="10" y="34"/>
                    </a:cubicBezTo>
                    <a:cubicBezTo>
                      <a:pt x="6" y="36"/>
                      <a:pt x="4" y="36"/>
                      <a:pt x="0" y="35"/>
                    </a:cubicBezTo>
                    <a:cubicBezTo>
                      <a:pt x="1" y="43"/>
                      <a:pt x="0" y="44"/>
                      <a:pt x="4" y="46"/>
                    </a:cubicBezTo>
                    <a:cubicBezTo>
                      <a:pt x="6" y="44"/>
                      <a:pt x="9" y="44"/>
                      <a:pt x="10" y="42"/>
                    </a:cubicBezTo>
                    <a:cubicBezTo>
                      <a:pt x="10" y="44"/>
                      <a:pt x="12" y="46"/>
                      <a:pt x="12" y="48"/>
                    </a:cubicBezTo>
                    <a:cubicBezTo>
                      <a:pt x="14" y="48"/>
                      <a:pt x="16" y="48"/>
                      <a:pt x="18" y="45"/>
                    </a:cubicBezTo>
                    <a:cubicBezTo>
                      <a:pt x="18" y="42"/>
                      <a:pt x="19" y="38"/>
                      <a:pt x="19" y="35"/>
                    </a:cubicBezTo>
                    <a:cubicBezTo>
                      <a:pt x="25" y="33"/>
                      <a:pt x="30" y="28"/>
                      <a:pt x="36" y="21"/>
                    </a:cubicBezTo>
                    <a:cubicBezTo>
                      <a:pt x="37" y="23"/>
                      <a:pt x="39" y="26"/>
                      <a:pt x="42" y="28"/>
                    </a:cubicBezTo>
                    <a:cubicBezTo>
                      <a:pt x="40" y="29"/>
                      <a:pt x="38" y="30"/>
                      <a:pt x="36" y="31"/>
                    </a:cubicBezTo>
                    <a:cubicBezTo>
                      <a:pt x="34" y="31"/>
                      <a:pt x="33" y="30"/>
                      <a:pt x="31" y="30"/>
                    </a:cubicBezTo>
                    <a:cubicBezTo>
                      <a:pt x="31" y="33"/>
                      <a:pt x="29" y="34"/>
                      <a:pt x="29" y="37"/>
                    </a:cubicBezTo>
                    <a:cubicBezTo>
                      <a:pt x="32" y="41"/>
                      <a:pt x="36" y="44"/>
                      <a:pt x="39" y="48"/>
                    </a:cubicBezTo>
                    <a:cubicBezTo>
                      <a:pt x="35" y="48"/>
                      <a:pt x="30" y="48"/>
                      <a:pt x="28" y="46"/>
                    </a:cubicBezTo>
                    <a:cubicBezTo>
                      <a:pt x="26" y="44"/>
                      <a:pt x="26" y="40"/>
                      <a:pt x="26" y="36"/>
                    </a:cubicBezTo>
                    <a:cubicBezTo>
                      <a:pt x="24" y="38"/>
                      <a:pt x="21" y="45"/>
                      <a:pt x="20" y="49"/>
                    </a:cubicBezTo>
                    <a:cubicBezTo>
                      <a:pt x="27" y="53"/>
                      <a:pt x="35" y="55"/>
                      <a:pt x="44" y="54"/>
                    </a:cubicBezTo>
                    <a:cubicBezTo>
                      <a:pt x="47" y="56"/>
                      <a:pt x="45" y="61"/>
                      <a:pt x="48" y="63"/>
                    </a:cubicBezTo>
                    <a:cubicBezTo>
                      <a:pt x="53" y="66"/>
                      <a:pt x="67" y="64"/>
                      <a:pt x="72" y="67"/>
                    </a:cubicBezTo>
                    <a:cubicBezTo>
                      <a:pt x="72" y="66"/>
                      <a:pt x="72" y="66"/>
                      <a:pt x="71" y="65"/>
                    </a:cubicBezTo>
                    <a:cubicBezTo>
                      <a:pt x="67" y="63"/>
                      <a:pt x="62" y="61"/>
                      <a:pt x="59" y="57"/>
                    </a:cubicBezTo>
                    <a:cubicBezTo>
                      <a:pt x="55" y="54"/>
                      <a:pt x="53" y="51"/>
                      <a:pt x="51" y="49"/>
                    </a:cubicBezTo>
                    <a:cubicBezTo>
                      <a:pt x="57" y="43"/>
                      <a:pt x="63" y="33"/>
                      <a:pt x="59" y="29"/>
                    </a:cubicBezTo>
                    <a:cubicBezTo>
                      <a:pt x="58" y="28"/>
                      <a:pt x="54" y="30"/>
                      <a:pt x="50" y="29"/>
                    </a:cubicBezTo>
                    <a:cubicBezTo>
                      <a:pt x="51" y="27"/>
                      <a:pt x="53" y="24"/>
                      <a:pt x="58" y="25"/>
                    </a:cubicBezTo>
                    <a:cubicBezTo>
                      <a:pt x="61" y="26"/>
                      <a:pt x="63" y="23"/>
                      <a:pt x="66" y="22"/>
                    </a:cubicBezTo>
                    <a:cubicBezTo>
                      <a:pt x="67" y="19"/>
                      <a:pt x="69" y="16"/>
                      <a:pt x="68" y="13"/>
                    </a:cubicBezTo>
                    <a:cubicBezTo>
                      <a:pt x="63" y="16"/>
                      <a:pt x="59" y="17"/>
                      <a:pt x="55" y="17"/>
                    </a:cubicBezTo>
                    <a:cubicBezTo>
                      <a:pt x="59" y="11"/>
                      <a:pt x="59" y="5"/>
                      <a:pt x="56" y="0"/>
                    </a:cubicBezTo>
                    <a:cubicBezTo>
                      <a:pt x="51" y="6"/>
                      <a:pt x="48" y="12"/>
                      <a:pt x="48" y="16"/>
                    </a:cubicBezTo>
                    <a:cubicBezTo>
                      <a:pt x="42" y="21"/>
                      <a:pt x="39" y="17"/>
                      <a:pt x="35" y="19"/>
                    </a:cubicBezTo>
                    <a:cubicBezTo>
                      <a:pt x="32" y="20"/>
                      <a:pt x="29" y="23"/>
                      <a:pt x="24" y="25"/>
                    </a:cubicBezTo>
                    <a:cubicBezTo>
                      <a:pt x="22" y="22"/>
                      <a:pt x="23" y="20"/>
                      <a:pt x="29" y="16"/>
                    </a:cubicBezTo>
                    <a:cubicBezTo>
                      <a:pt x="35" y="13"/>
                      <a:pt x="37" y="2"/>
                      <a:pt x="31" y="1"/>
                    </a:cubicBezTo>
                    <a:close/>
                    <a:moveTo>
                      <a:pt x="43" y="38"/>
                    </a:moveTo>
                    <a:cubicBezTo>
                      <a:pt x="45" y="37"/>
                      <a:pt x="48" y="36"/>
                      <a:pt x="51" y="35"/>
                    </a:cubicBezTo>
                    <a:cubicBezTo>
                      <a:pt x="52" y="39"/>
                      <a:pt x="48" y="40"/>
                      <a:pt x="46" y="44"/>
                    </a:cubicBezTo>
                    <a:cubicBezTo>
                      <a:pt x="42" y="42"/>
                      <a:pt x="41" y="40"/>
                      <a:pt x="43"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7" name="Freeform 13">
                <a:extLst>
                  <a:ext uri="{FF2B5EF4-FFF2-40B4-BE49-F238E27FC236}">
                    <a16:creationId xmlns:a16="http://schemas.microsoft.com/office/drawing/2014/main" id="{80485351-1B09-5E5D-D333-0F058BE0279F}"/>
                  </a:ext>
                </a:extLst>
              </p:cNvPr>
              <p:cNvSpPr>
                <a:spLocks/>
              </p:cNvSpPr>
              <p:nvPr/>
            </p:nvSpPr>
            <p:spPr bwMode="auto">
              <a:xfrm>
                <a:off x="1996064" y="4733269"/>
                <a:ext cx="562666" cy="183774"/>
              </a:xfrm>
              <a:custGeom>
                <a:avLst/>
                <a:gdLst>
                  <a:gd name="T0" fmla="*/ 26 w 152"/>
                  <a:gd name="T1" fmla="*/ 1 h 49"/>
                  <a:gd name="T2" fmla="*/ 16 w 152"/>
                  <a:gd name="T3" fmla="*/ 41 h 49"/>
                  <a:gd name="T4" fmla="*/ 17 w 152"/>
                  <a:gd name="T5" fmla="*/ 46 h 49"/>
                  <a:gd name="T6" fmla="*/ 23 w 152"/>
                  <a:gd name="T7" fmla="*/ 47 h 49"/>
                  <a:gd name="T8" fmla="*/ 10 w 152"/>
                  <a:gd name="T9" fmla="*/ 48 h 49"/>
                  <a:gd name="T10" fmla="*/ 1 w 152"/>
                  <a:gd name="T11" fmla="*/ 47 h 49"/>
                  <a:gd name="T12" fmla="*/ 10 w 152"/>
                  <a:gd name="T13" fmla="*/ 42 h 49"/>
                  <a:gd name="T14" fmla="*/ 16 w 152"/>
                  <a:gd name="T15" fmla="*/ 22 h 49"/>
                  <a:gd name="T16" fmla="*/ 17 w 152"/>
                  <a:gd name="T17" fmla="*/ 10 h 49"/>
                  <a:gd name="T18" fmla="*/ 8 w 152"/>
                  <a:gd name="T19" fmla="*/ 11 h 49"/>
                  <a:gd name="T20" fmla="*/ 25 w 152"/>
                  <a:gd name="T21" fmla="*/ 1 h 49"/>
                  <a:gd name="T22" fmla="*/ 37 w 152"/>
                  <a:gd name="T23" fmla="*/ 47 h 49"/>
                  <a:gd name="T24" fmla="*/ 52 w 152"/>
                  <a:gd name="T25" fmla="*/ 32 h 49"/>
                  <a:gd name="T26" fmla="*/ 42 w 152"/>
                  <a:gd name="T27" fmla="*/ 19 h 49"/>
                  <a:gd name="T28" fmla="*/ 57 w 152"/>
                  <a:gd name="T29" fmla="*/ 1 h 49"/>
                  <a:gd name="T30" fmla="*/ 70 w 152"/>
                  <a:gd name="T31" fmla="*/ 17 h 49"/>
                  <a:gd name="T32" fmla="*/ 37 w 152"/>
                  <a:gd name="T33" fmla="*/ 49 h 49"/>
                  <a:gd name="T34" fmla="*/ 63 w 152"/>
                  <a:gd name="T35" fmla="*/ 15 h 49"/>
                  <a:gd name="T36" fmla="*/ 56 w 152"/>
                  <a:gd name="T37" fmla="*/ 3 h 49"/>
                  <a:gd name="T38" fmla="*/ 49 w 152"/>
                  <a:gd name="T39" fmla="*/ 18 h 49"/>
                  <a:gd name="T40" fmla="*/ 55 w 152"/>
                  <a:gd name="T41" fmla="*/ 28 h 49"/>
                  <a:gd name="T42" fmla="*/ 110 w 152"/>
                  <a:gd name="T43" fmla="*/ 0 h 49"/>
                  <a:gd name="T44" fmla="*/ 110 w 152"/>
                  <a:gd name="T45" fmla="*/ 6 h 49"/>
                  <a:gd name="T46" fmla="*/ 94 w 152"/>
                  <a:gd name="T47" fmla="*/ 8 h 49"/>
                  <a:gd name="T48" fmla="*/ 93 w 152"/>
                  <a:gd name="T49" fmla="*/ 14 h 49"/>
                  <a:gd name="T50" fmla="*/ 102 w 152"/>
                  <a:gd name="T51" fmla="*/ 19 h 49"/>
                  <a:gd name="T52" fmla="*/ 98 w 152"/>
                  <a:gd name="T53" fmla="*/ 42 h 49"/>
                  <a:gd name="T54" fmla="*/ 77 w 152"/>
                  <a:gd name="T55" fmla="*/ 48 h 49"/>
                  <a:gd name="T56" fmla="*/ 76 w 152"/>
                  <a:gd name="T57" fmla="*/ 44 h 49"/>
                  <a:gd name="T58" fmla="*/ 80 w 152"/>
                  <a:gd name="T59" fmla="*/ 44 h 49"/>
                  <a:gd name="T60" fmla="*/ 95 w 152"/>
                  <a:gd name="T61" fmla="*/ 41 h 49"/>
                  <a:gd name="T62" fmla="*/ 97 w 152"/>
                  <a:gd name="T63" fmla="*/ 25 h 49"/>
                  <a:gd name="T64" fmla="*/ 89 w 152"/>
                  <a:gd name="T65" fmla="*/ 19 h 49"/>
                  <a:gd name="T66" fmla="*/ 90 w 152"/>
                  <a:gd name="T67" fmla="*/ 12 h 49"/>
                  <a:gd name="T68" fmla="*/ 96 w 152"/>
                  <a:gd name="T69" fmla="*/ 2 h 49"/>
                  <a:gd name="T70" fmla="*/ 108 w 152"/>
                  <a:gd name="T71" fmla="*/ 2 h 49"/>
                  <a:gd name="T72" fmla="*/ 152 w 152"/>
                  <a:gd name="T73" fmla="*/ 1 h 49"/>
                  <a:gd name="T74" fmla="*/ 127 w 152"/>
                  <a:gd name="T75" fmla="*/ 22 h 49"/>
                  <a:gd name="T76" fmla="*/ 144 w 152"/>
                  <a:gd name="T77" fmla="*/ 22 h 49"/>
                  <a:gd name="T78" fmla="*/ 142 w 152"/>
                  <a:gd name="T79" fmla="*/ 44 h 49"/>
                  <a:gd name="T80" fmla="*/ 122 w 152"/>
                  <a:gd name="T81" fmla="*/ 45 h 49"/>
                  <a:gd name="T82" fmla="*/ 123 w 152"/>
                  <a:gd name="T83" fmla="*/ 18 h 49"/>
                  <a:gd name="T84" fmla="*/ 152 w 152"/>
                  <a:gd name="T85" fmla="*/ 1 h 49"/>
                  <a:gd name="T86" fmla="*/ 126 w 152"/>
                  <a:gd name="T87" fmla="*/ 36 h 49"/>
                  <a:gd name="T88" fmla="*/ 132 w 152"/>
                  <a:gd name="T89" fmla="*/ 47 h 49"/>
                  <a:gd name="T90" fmla="*/ 139 w 152"/>
                  <a:gd name="T91" fmla="*/ 33 h 49"/>
                  <a:gd name="T92" fmla="*/ 134 w 152"/>
                  <a:gd name="T9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49">
                    <a:moveTo>
                      <a:pt x="25" y="1"/>
                    </a:moveTo>
                    <a:cubicBezTo>
                      <a:pt x="26" y="1"/>
                      <a:pt x="26" y="1"/>
                      <a:pt x="26" y="1"/>
                    </a:cubicBezTo>
                    <a:cubicBezTo>
                      <a:pt x="21" y="22"/>
                      <a:pt x="21" y="22"/>
                      <a:pt x="21" y="22"/>
                    </a:cubicBezTo>
                    <a:cubicBezTo>
                      <a:pt x="16" y="41"/>
                      <a:pt x="16" y="41"/>
                      <a:pt x="16" y="41"/>
                    </a:cubicBezTo>
                    <a:cubicBezTo>
                      <a:pt x="16" y="43"/>
                      <a:pt x="16" y="44"/>
                      <a:pt x="16" y="45"/>
                    </a:cubicBezTo>
                    <a:cubicBezTo>
                      <a:pt x="16" y="45"/>
                      <a:pt x="16" y="46"/>
                      <a:pt x="17" y="46"/>
                    </a:cubicBezTo>
                    <a:cubicBezTo>
                      <a:pt x="17" y="46"/>
                      <a:pt x="18" y="46"/>
                      <a:pt x="19" y="46"/>
                    </a:cubicBezTo>
                    <a:cubicBezTo>
                      <a:pt x="21" y="46"/>
                      <a:pt x="22" y="47"/>
                      <a:pt x="23" y="47"/>
                    </a:cubicBezTo>
                    <a:cubicBezTo>
                      <a:pt x="22" y="49"/>
                      <a:pt x="22" y="49"/>
                      <a:pt x="22" y="49"/>
                    </a:cubicBezTo>
                    <a:cubicBezTo>
                      <a:pt x="18" y="48"/>
                      <a:pt x="14" y="48"/>
                      <a:pt x="10" y="48"/>
                    </a:cubicBezTo>
                    <a:cubicBezTo>
                      <a:pt x="7" y="48"/>
                      <a:pt x="4" y="48"/>
                      <a:pt x="0" y="49"/>
                    </a:cubicBezTo>
                    <a:cubicBezTo>
                      <a:pt x="1" y="47"/>
                      <a:pt x="1" y="47"/>
                      <a:pt x="1" y="47"/>
                    </a:cubicBezTo>
                    <a:cubicBezTo>
                      <a:pt x="4" y="46"/>
                      <a:pt x="6" y="46"/>
                      <a:pt x="7" y="45"/>
                    </a:cubicBezTo>
                    <a:cubicBezTo>
                      <a:pt x="8" y="45"/>
                      <a:pt x="9" y="44"/>
                      <a:pt x="10" y="42"/>
                    </a:cubicBezTo>
                    <a:cubicBezTo>
                      <a:pt x="11" y="41"/>
                      <a:pt x="11" y="39"/>
                      <a:pt x="11" y="38"/>
                    </a:cubicBezTo>
                    <a:cubicBezTo>
                      <a:pt x="16" y="22"/>
                      <a:pt x="16" y="22"/>
                      <a:pt x="16" y="22"/>
                    </a:cubicBezTo>
                    <a:cubicBezTo>
                      <a:pt x="17" y="15"/>
                      <a:pt x="18" y="12"/>
                      <a:pt x="18" y="11"/>
                    </a:cubicBezTo>
                    <a:cubicBezTo>
                      <a:pt x="18" y="10"/>
                      <a:pt x="17" y="10"/>
                      <a:pt x="17" y="10"/>
                    </a:cubicBezTo>
                    <a:cubicBezTo>
                      <a:pt x="16" y="10"/>
                      <a:pt x="13" y="11"/>
                      <a:pt x="9" y="13"/>
                    </a:cubicBezTo>
                    <a:cubicBezTo>
                      <a:pt x="8" y="11"/>
                      <a:pt x="8" y="11"/>
                      <a:pt x="8" y="11"/>
                    </a:cubicBezTo>
                    <a:cubicBezTo>
                      <a:pt x="13" y="9"/>
                      <a:pt x="17" y="7"/>
                      <a:pt x="19" y="6"/>
                    </a:cubicBezTo>
                    <a:cubicBezTo>
                      <a:pt x="21" y="4"/>
                      <a:pt x="23" y="3"/>
                      <a:pt x="25" y="1"/>
                    </a:cubicBezTo>
                    <a:close/>
                    <a:moveTo>
                      <a:pt x="37" y="49"/>
                    </a:moveTo>
                    <a:cubicBezTo>
                      <a:pt x="37" y="47"/>
                      <a:pt x="37" y="47"/>
                      <a:pt x="37" y="47"/>
                    </a:cubicBezTo>
                    <a:cubicBezTo>
                      <a:pt x="49" y="46"/>
                      <a:pt x="57" y="40"/>
                      <a:pt x="61" y="28"/>
                    </a:cubicBezTo>
                    <a:cubicBezTo>
                      <a:pt x="58" y="30"/>
                      <a:pt x="55" y="32"/>
                      <a:pt x="52" y="32"/>
                    </a:cubicBezTo>
                    <a:cubicBezTo>
                      <a:pt x="49" y="32"/>
                      <a:pt x="46" y="31"/>
                      <a:pt x="45" y="28"/>
                    </a:cubicBezTo>
                    <a:cubicBezTo>
                      <a:pt x="43" y="26"/>
                      <a:pt x="42" y="23"/>
                      <a:pt x="42" y="19"/>
                    </a:cubicBezTo>
                    <a:cubicBezTo>
                      <a:pt x="42" y="14"/>
                      <a:pt x="43" y="10"/>
                      <a:pt x="46" y="6"/>
                    </a:cubicBezTo>
                    <a:cubicBezTo>
                      <a:pt x="49" y="3"/>
                      <a:pt x="53" y="1"/>
                      <a:pt x="57" y="1"/>
                    </a:cubicBezTo>
                    <a:cubicBezTo>
                      <a:pt x="61" y="1"/>
                      <a:pt x="64" y="3"/>
                      <a:pt x="66" y="5"/>
                    </a:cubicBezTo>
                    <a:cubicBezTo>
                      <a:pt x="68" y="8"/>
                      <a:pt x="70" y="12"/>
                      <a:pt x="70" y="17"/>
                    </a:cubicBezTo>
                    <a:cubicBezTo>
                      <a:pt x="70" y="25"/>
                      <a:pt x="67" y="33"/>
                      <a:pt x="61" y="39"/>
                    </a:cubicBezTo>
                    <a:cubicBezTo>
                      <a:pt x="55" y="46"/>
                      <a:pt x="47" y="49"/>
                      <a:pt x="37" y="49"/>
                    </a:cubicBezTo>
                    <a:close/>
                    <a:moveTo>
                      <a:pt x="62" y="25"/>
                    </a:moveTo>
                    <a:cubicBezTo>
                      <a:pt x="62" y="21"/>
                      <a:pt x="63" y="17"/>
                      <a:pt x="63" y="15"/>
                    </a:cubicBezTo>
                    <a:cubicBezTo>
                      <a:pt x="63" y="11"/>
                      <a:pt x="62" y="8"/>
                      <a:pt x="61" y="6"/>
                    </a:cubicBezTo>
                    <a:cubicBezTo>
                      <a:pt x="60" y="4"/>
                      <a:pt x="58" y="3"/>
                      <a:pt x="56" y="3"/>
                    </a:cubicBezTo>
                    <a:cubicBezTo>
                      <a:pt x="54" y="3"/>
                      <a:pt x="52" y="5"/>
                      <a:pt x="51" y="7"/>
                    </a:cubicBezTo>
                    <a:cubicBezTo>
                      <a:pt x="49" y="10"/>
                      <a:pt x="49" y="13"/>
                      <a:pt x="49" y="18"/>
                    </a:cubicBezTo>
                    <a:cubicBezTo>
                      <a:pt x="49" y="21"/>
                      <a:pt x="49" y="24"/>
                      <a:pt x="50" y="26"/>
                    </a:cubicBezTo>
                    <a:cubicBezTo>
                      <a:pt x="52" y="28"/>
                      <a:pt x="53" y="28"/>
                      <a:pt x="55" y="28"/>
                    </a:cubicBezTo>
                    <a:cubicBezTo>
                      <a:pt x="57" y="28"/>
                      <a:pt x="59" y="27"/>
                      <a:pt x="62" y="25"/>
                    </a:cubicBezTo>
                    <a:close/>
                    <a:moveTo>
                      <a:pt x="110" y="0"/>
                    </a:moveTo>
                    <a:cubicBezTo>
                      <a:pt x="113" y="0"/>
                      <a:pt x="113" y="0"/>
                      <a:pt x="113" y="0"/>
                    </a:cubicBezTo>
                    <a:cubicBezTo>
                      <a:pt x="110" y="6"/>
                      <a:pt x="110" y="6"/>
                      <a:pt x="110" y="6"/>
                    </a:cubicBezTo>
                    <a:cubicBezTo>
                      <a:pt x="109" y="7"/>
                      <a:pt x="108" y="7"/>
                      <a:pt x="105" y="7"/>
                    </a:cubicBezTo>
                    <a:cubicBezTo>
                      <a:pt x="99" y="7"/>
                      <a:pt x="95" y="7"/>
                      <a:pt x="94" y="8"/>
                    </a:cubicBezTo>
                    <a:cubicBezTo>
                      <a:pt x="93" y="10"/>
                      <a:pt x="92" y="11"/>
                      <a:pt x="92" y="12"/>
                    </a:cubicBezTo>
                    <a:cubicBezTo>
                      <a:pt x="92" y="13"/>
                      <a:pt x="92" y="13"/>
                      <a:pt x="93" y="14"/>
                    </a:cubicBezTo>
                    <a:cubicBezTo>
                      <a:pt x="93" y="14"/>
                      <a:pt x="94" y="14"/>
                      <a:pt x="95" y="15"/>
                    </a:cubicBezTo>
                    <a:cubicBezTo>
                      <a:pt x="98" y="16"/>
                      <a:pt x="100" y="17"/>
                      <a:pt x="102" y="19"/>
                    </a:cubicBezTo>
                    <a:cubicBezTo>
                      <a:pt x="103" y="22"/>
                      <a:pt x="104" y="24"/>
                      <a:pt x="104" y="28"/>
                    </a:cubicBezTo>
                    <a:cubicBezTo>
                      <a:pt x="104" y="33"/>
                      <a:pt x="102" y="38"/>
                      <a:pt x="98" y="42"/>
                    </a:cubicBezTo>
                    <a:cubicBezTo>
                      <a:pt x="93" y="47"/>
                      <a:pt x="88" y="49"/>
                      <a:pt x="83" y="49"/>
                    </a:cubicBezTo>
                    <a:cubicBezTo>
                      <a:pt x="80" y="49"/>
                      <a:pt x="79" y="49"/>
                      <a:pt x="77" y="48"/>
                    </a:cubicBezTo>
                    <a:cubicBezTo>
                      <a:pt x="76" y="47"/>
                      <a:pt x="76" y="46"/>
                      <a:pt x="76" y="45"/>
                    </a:cubicBezTo>
                    <a:cubicBezTo>
                      <a:pt x="76" y="45"/>
                      <a:pt x="76" y="44"/>
                      <a:pt x="76" y="44"/>
                    </a:cubicBezTo>
                    <a:cubicBezTo>
                      <a:pt x="77" y="43"/>
                      <a:pt x="77" y="43"/>
                      <a:pt x="78" y="43"/>
                    </a:cubicBezTo>
                    <a:cubicBezTo>
                      <a:pt x="79" y="43"/>
                      <a:pt x="79" y="43"/>
                      <a:pt x="80" y="44"/>
                    </a:cubicBezTo>
                    <a:cubicBezTo>
                      <a:pt x="82" y="45"/>
                      <a:pt x="84" y="46"/>
                      <a:pt x="85" y="46"/>
                    </a:cubicBezTo>
                    <a:cubicBezTo>
                      <a:pt x="89" y="46"/>
                      <a:pt x="92" y="44"/>
                      <a:pt x="95" y="41"/>
                    </a:cubicBezTo>
                    <a:cubicBezTo>
                      <a:pt x="98" y="38"/>
                      <a:pt x="99" y="35"/>
                      <a:pt x="99" y="31"/>
                    </a:cubicBezTo>
                    <a:cubicBezTo>
                      <a:pt x="99" y="29"/>
                      <a:pt x="99" y="26"/>
                      <a:pt x="97" y="25"/>
                    </a:cubicBezTo>
                    <a:cubicBezTo>
                      <a:pt x="96" y="23"/>
                      <a:pt x="94" y="21"/>
                      <a:pt x="91" y="20"/>
                    </a:cubicBezTo>
                    <a:cubicBezTo>
                      <a:pt x="90" y="19"/>
                      <a:pt x="89" y="19"/>
                      <a:pt x="89" y="19"/>
                    </a:cubicBezTo>
                    <a:cubicBezTo>
                      <a:pt x="89" y="18"/>
                      <a:pt x="88" y="18"/>
                      <a:pt x="88" y="17"/>
                    </a:cubicBezTo>
                    <a:cubicBezTo>
                      <a:pt x="88" y="16"/>
                      <a:pt x="89" y="14"/>
                      <a:pt x="90" y="12"/>
                    </a:cubicBezTo>
                    <a:cubicBezTo>
                      <a:pt x="92" y="3"/>
                      <a:pt x="92" y="3"/>
                      <a:pt x="92" y="3"/>
                    </a:cubicBezTo>
                    <a:cubicBezTo>
                      <a:pt x="94" y="3"/>
                      <a:pt x="95" y="2"/>
                      <a:pt x="96" y="2"/>
                    </a:cubicBezTo>
                    <a:cubicBezTo>
                      <a:pt x="105" y="2"/>
                      <a:pt x="105" y="2"/>
                      <a:pt x="105" y="2"/>
                    </a:cubicBezTo>
                    <a:cubicBezTo>
                      <a:pt x="106" y="2"/>
                      <a:pt x="108" y="2"/>
                      <a:pt x="108" y="2"/>
                    </a:cubicBezTo>
                    <a:cubicBezTo>
                      <a:pt x="109" y="2"/>
                      <a:pt x="110" y="1"/>
                      <a:pt x="110" y="0"/>
                    </a:cubicBezTo>
                    <a:close/>
                    <a:moveTo>
                      <a:pt x="152" y="1"/>
                    </a:moveTo>
                    <a:cubicBezTo>
                      <a:pt x="151" y="3"/>
                      <a:pt x="151" y="3"/>
                      <a:pt x="151" y="3"/>
                    </a:cubicBezTo>
                    <a:cubicBezTo>
                      <a:pt x="139" y="4"/>
                      <a:pt x="131" y="10"/>
                      <a:pt x="127" y="22"/>
                    </a:cubicBezTo>
                    <a:cubicBezTo>
                      <a:pt x="130" y="20"/>
                      <a:pt x="133" y="19"/>
                      <a:pt x="136" y="19"/>
                    </a:cubicBezTo>
                    <a:cubicBezTo>
                      <a:pt x="140" y="19"/>
                      <a:pt x="142" y="20"/>
                      <a:pt x="144" y="22"/>
                    </a:cubicBezTo>
                    <a:cubicBezTo>
                      <a:pt x="145" y="24"/>
                      <a:pt x="146" y="27"/>
                      <a:pt x="146" y="31"/>
                    </a:cubicBezTo>
                    <a:cubicBezTo>
                      <a:pt x="146" y="36"/>
                      <a:pt x="145" y="40"/>
                      <a:pt x="142" y="44"/>
                    </a:cubicBezTo>
                    <a:cubicBezTo>
                      <a:pt x="139" y="47"/>
                      <a:pt x="135" y="49"/>
                      <a:pt x="131" y="49"/>
                    </a:cubicBezTo>
                    <a:cubicBezTo>
                      <a:pt x="127" y="49"/>
                      <a:pt x="124" y="48"/>
                      <a:pt x="122" y="45"/>
                    </a:cubicBezTo>
                    <a:cubicBezTo>
                      <a:pt x="120" y="42"/>
                      <a:pt x="119" y="38"/>
                      <a:pt x="119" y="33"/>
                    </a:cubicBezTo>
                    <a:cubicBezTo>
                      <a:pt x="119" y="28"/>
                      <a:pt x="120" y="23"/>
                      <a:pt x="123" y="18"/>
                    </a:cubicBezTo>
                    <a:cubicBezTo>
                      <a:pt x="126" y="13"/>
                      <a:pt x="129" y="9"/>
                      <a:pt x="134" y="6"/>
                    </a:cubicBezTo>
                    <a:cubicBezTo>
                      <a:pt x="139" y="3"/>
                      <a:pt x="145" y="1"/>
                      <a:pt x="152" y="1"/>
                    </a:cubicBezTo>
                    <a:close/>
                    <a:moveTo>
                      <a:pt x="127" y="25"/>
                    </a:moveTo>
                    <a:cubicBezTo>
                      <a:pt x="126" y="29"/>
                      <a:pt x="126" y="33"/>
                      <a:pt x="126" y="36"/>
                    </a:cubicBezTo>
                    <a:cubicBezTo>
                      <a:pt x="126" y="39"/>
                      <a:pt x="126" y="42"/>
                      <a:pt x="127" y="44"/>
                    </a:cubicBezTo>
                    <a:cubicBezTo>
                      <a:pt x="129" y="46"/>
                      <a:pt x="130" y="47"/>
                      <a:pt x="132" y="47"/>
                    </a:cubicBezTo>
                    <a:cubicBezTo>
                      <a:pt x="134" y="47"/>
                      <a:pt x="136" y="46"/>
                      <a:pt x="138" y="43"/>
                    </a:cubicBezTo>
                    <a:cubicBezTo>
                      <a:pt x="139" y="40"/>
                      <a:pt x="139" y="37"/>
                      <a:pt x="139" y="33"/>
                    </a:cubicBezTo>
                    <a:cubicBezTo>
                      <a:pt x="139" y="29"/>
                      <a:pt x="139" y="27"/>
                      <a:pt x="138" y="25"/>
                    </a:cubicBezTo>
                    <a:cubicBezTo>
                      <a:pt x="137" y="23"/>
                      <a:pt x="136" y="22"/>
                      <a:pt x="134" y="22"/>
                    </a:cubicBezTo>
                    <a:cubicBezTo>
                      <a:pt x="132" y="22"/>
                      <a:pt x="129" y="23"/>
                      <a:pt x="127" y="25"/>
                    </a:cubicBezTo>
                    <a:close/>
                  </a:path>
                </a:pathLst>
              </a:custGeom>
              <a:solidFill>
                <a:srgbClr val="FFFFFF"/>
              </a:solidFill>
              <a:ln w="3175" cap="flat">
                <a:solidFill>
                  <a:srgbClr val="FFFFFF"/>
                </a:solidFill>
                <a:prstDash val="solid"/>
                <a:miter lim="800000"/>
                <a:headEnd/>
                <a:tailEnd/>
              </a:ln>
            </p:spPr>
            <p:txBody>
              <a:bodyPr vert="horz" wrap="square" lIns="145460" tIns="72731" rIns="145460" bIns="72731" numCol="1" anchor="t" anchorCtr="0" compatLnSpc="1">
                <a:prstTxWarp prst="textNoShape">
                  <a:avLst/>
                </a:prstTxWarp>
              </a:bodyPr>
              <a:lstStyle/>
              <a:p>
                <a:endParaRPr lang="zh-CN" altLang="en-US" sz="2862"/>
              </a:p>
            </p:txBody>
          </p:sp>
          <p:sp>
            <p:nvSpPr>
              <p:cNvPr id="28" name="Freeform 14">
                <a:extLst>
                  <a:ext uri="{FF2B5EF4-FFF2-40B4-BE49-F238E27FC236}">
                    <a16:creationId xmlns:a16="http://schemas.microsoft.com/office/drawing/2014/main" id="{44F06FB6-5E1E-7E8B-EDDE-C6327FFEBC96}"/>
                  </a:ext>
                </a:extLst>
              </p:cNvPr>
              <p:cNvSpPr>
                <a:spLocks/>
              </p:cNvSpPr>
              <p:nvPr/>
            </p:nvSpPr>
            <p:spPr bwMode="auto">
              <a:xfrm>
                <a:off x="1710193" y="3265345"/>
                <a:ext cx="1191128" cy="1200204"/>
              </a:xfrm>
              <a:custGeom>
                <a:avLst/>
                <a:gdLst>
                  <a:gd name="T0" fmla="*/ 56 w 321"/>
                  <a:gd name="T1" fmla="*/ 128 h 322"/>
                  <a:gd name="T2" fmla="*/ 55 w 321"/>
                  <a:gd name="T3" fmla="*/ 127 h 322"/>
                  <a:gd name="T4" fmla="*/ 38 w 321"/>
                  <a:gd name="T5" fmla="*/ 69 h 322"/>
                  <a:gd name="T6" fmla="*/ 193 w 321"/>
                  <a:gd name="T7" fmla="*/ 113 h 322"/>
                  <a:gd name="T8" fmla="*/ 206 w 321"/>
                  <a:gd name="T9" fmla="*/ 112 h 322"/>
                  <a:gd name="T10" fmla="*/ 114 w 321"/>
                  <a:gd name="T11" fmla="*/ 46 h 322"/>
                  <a:gd name="T12" fmla="*/ 49 w 321"/>
                  <a:gd name="T13" fmla="*/ 137 h 322"/>
                  <a:gd name="T14" fmla="*/ 92 w 321"/>
                  <a:gd name="T15" fmla="*/ 197 h 322"/>
                  <a:gd name="T16" fmla="*/ 186 w 321"/>
                  <a:gd name="T17" fmla="*/ 267 h 322"/>
                  <a:gd name="T18" fmla="*/ 262 w 321"/>
                  <a:gd name="T19" fmla="*/ 185 h 322"/>
                  <a:gd name="T20" fmla="*/ 248 w 321"/>
                  <a:gd name="T21" fmla="*/ 185 h 322"/>
                  <a:gd name="T22" fmla="*/ 107 w 321"/>
                  <a:gd name="T23" fmla="*/ 188 h 322"/>
                  <a:gd name="T24" fmla="*/ 64 w 321"/>
                  <a:gd name="T25" fmla="*/ 121 h 322"/>
                  <a:gd name="T26" fmla="*/ 56 w 321"/>
                  <a:gd name="T27" fmla="*/ 12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1" h="322">
                    <a:moveTo>
                      <a:pt x="56" y="128"/>
                    </a:moveTo>
                    <a:cubicBezTo>
                      <a:pt x="56" y="128"/>
                      <a:pt x="55" y="127"/>
                      <a:pt x="55" y="127"/>
                    </a:cubicBezTo>
                    <a:cubicBezTo>
                      <a:pt x="46" y="111"/>
                      <a:pt x="38" y="92"/>
                      <a:pt x="38" y="69"/>
                    </a:cubicBezTo>
                    <a:cubicBezTo>
                      <a:pt x="46" y="0"/>
                      <a:pt x="171" y="94"/>
                      <a:pt x="193" y="113"/>
                    </a:cubicBezTo>
                    <a:cubicBezTo>
                      <a:pt x="198" y="112"/>
                      <a:pt x="202" y="112"/>
                      <a:pt x="206" y="112"/>
                    </a:cubicBezTo>
                    <a:cubicBezTo>
                      <a:pt x="184" y="85"/>
                      <a:pt x="148" y="58"/>
                      <a:pt x="114" y="46"/>
                    </a:cubicBezTo>
                    <a:cubicBezTo>
                      <a:pt x="54" y="25"/>
                      <a:pt x="0" y="44"/>
                      <a:pt x="49" y="137"/>
                    </a:cubicBezTo>
                    <a:cubicBezTo>
                      <a:pt x="45" y="178"/>
                      <a:pt x="63" y="194"/>
                      <a:pt x="92" y="197"/>
                    </a:cubicBezTo>
                    <a:cubicBezTo>
                      <a:pt x="112" y="216"/>
                      <a:pt x="147" y="251"/>
                      <a:pt x="186" y="267"/>
                    </a:cubicBezTo>
                    <a:cubicBezTo>
                      <a:pt x="244" y="290"/>
                      <a:pt x="302" y="279"/>
                      <a:pt x="262" y="185"/>
                    </a:cubicBezTo>
                    <a:cubicBezTo>
                      <a:pt x="257" y="185"/>
                      <a:pt x="253" y="185"/>
                      <a:pt x="248" y="185"/>
                    </a:cubicBezTo>
                    <a:cubicBezTo>
                      <a:pt x="321" y="322"/>
                      <a:pt x="144" y="248"/>
                      <a:pt x="107" y="188"/>
                    </a:cubicBezTo>
                    <a:cubicBezTo>
                      <a:pt x="148" y="162"/>
                      <a:pt x="113" y="93"/>
                      <a:pt x="64" y="121"/>
                    </a:cubicBezTo>
                    <a:cubicBezTo>
                      <a:pt x="61" y="123"/>
                      <a:pt x="58" y="125"/>
                      <a:pt x="56" y="128"/>
                    </a:cubicBezTo>
                    <a:close/>
                  </a:path>
                </a:pathLst>
              </a:custGeom>
              <a:solidFill>
                <a:srgbClr val="F08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29" name="Freeform 15">
                <a:extLst>
                  <a:ext uri="{FF2B5EF4-FFF2-40B4-BE49-F238E27FC236}">
                    <a16:creationId xmlns:a16="http://schemas.microsoft.com/office/drawing/2014/main" id="{4B78AB69-7AF1-DFC8-043C-3F7DD75A1E82}"/>
                  </a:ext>
                </a:extLst>
              </p:cNvPr>
              <p:cNvSpPr>
                <a:spLocks/>
              </p:cNvSpPr>
              <p:nvPr/>
            </p:nvSpPr>
            <p:spPr bwMode="auto">
              <a:xfrm>
                <a:off x="1943881" y="3746334"/>
                <a:ext cx="176968" cy="195118"/>
              </a:xfrm>
              <a:custGeom>
                <a:avLst/>
                <a:gdLst>
                  <a:gd name="T0" fmla="*/ 48 w 48"/>
                  <a:gd name="T1" fmla="*/ 30 h 52"/>
                  <a:gd name="T2" fmla="*/ 47 w 48"/>
                  <a:gd name="T3" fmla="*/ 20 h 52"/>
                  <a:gd name="T4" fmla="*/ 45 w 48"/>
                  <a:gd name="T5" fmla="*/ 11 h 52"/>
                  <a:gd name="T6" fmla="*/ 24 w 48"/>
                  <a:gd name="T7" fmla="*/ 0 h 52"/>
                  <a:gd name="T8" fmla="*/ 0 w 48"/>
                  <a:gd name="T9" fmla="*/ 26 h 52"/>
                  <a:gd name="T10" fmla="*/ 24 w 48"/>
                  <a:gd name="T11" fmla="*/ 51 h 52"/>
                  <a:gd name="T12" fmla="*/ 46 w 48"/>
                  <a:gd name="T13" fmla="*/ 36 h 52"/>
                  <a:gd name="T14" fmla="*/ 33 w 48"/>
                  <a:gd name="T15" fmla="*/ 36 h 52"/>
                  <a:gd name="T16" fmla="*/ 24 w 48"/>
                  <a:gd name="T17" fmla="*/ 42 h 52"/>
                  <a:gd name="T18" fmla="*/ 15 w 48"/>
                  <a:gd name="T19" fmla="*/ 30 h 52"/>
                  <a:gd name="T20" fmla="*/ 48 w 48"/>
                  <a:gd name="T21" fmla="*/ 30 h 52"/>
                  <a:gd name="T22" fmla="*/ 15 w 48"/>
                  <a:gd name="T23" fmla="*/ 20 h 52"/>
                  <a:gd name="T24" fmla="*/ 24 w 48"/>
                  <a:gd name="T25" fmla="*/ 9 h 52"/>
                  <a:gd name="T26" fmla="*/ 32 w 48"/>
                  <a:gd name="T27" fmla="*/ 20 h 52"/>
                  <a:gd name="T28" fmla="*/ 15 w 48"/>
                  <a:gd name="T2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52">
                    <a:moveTo>
                      <a:pt x="48" y="30"/>
                    </a:moveTo>
                    <a:cubicBezTo>
                      <a:pt x="48" y="26"/>
                      <a:pt x="48" y="23"/>
                      <a:pt x="47" y="20"/>
                    </a:cubicBezTo>
                    <a:cubicBezTo>
                      <a:pt x="47" y="17"/>
                      <a:pt x="46" y="14"/>
                      <a:pt x="45" y="11"/>
                    </a:cubicBezTo>
                    <a:cubicBezTo>
                      <a:pt x="41" y="4"/>
                      <a:pt x="34" y="0"/>
                      <a:pt x="24" y="0"/>
                    </a:cubicBezTo>
                    <a:cubicBezTo>
                      <a:pt x="9" y="1"/>
                      <a:pt x="1" y="9"/>
                      <a:pt x="0" y="26"/>
                    </a:cubicBezTo>
                    <a:cubicBezTo>
                      <a:pt x="0" y="43"/>
                      <a:pt x="8" y="52"/>
                      <a:pt x="24" y="51"/>
                    </a:cubicBezTo>
                    <a:cubicBezTo>
                      <a:pt x="37" y="51"/>
                      <a:pt x="45" y="46"/>
                      <a:pt x="46" y="36"/>
                    </a:cubicBezTo>
                    <a:cubicBezTo>
                      <a:pt x="33" y="36"/>
                      <a:pt x="33" y="36"/>
                      <a:pt x="33" y="36"/>
                    </a:cubicBezTo>
                    <a:cubicBezTo>
                      <a:pt x="31" y="40"/>
                      <a:pt x="28" y="42"/>
                      <a:pt x="24" y="42"/>
                    </a:cubicBezTo>
                    <a:cubicBezTo>
                      <a:pt x="18" y="42"/>
                      <a:pt x="15" y="38"/>
                      <a:pt x="15" y="30"/>
                    </a:cubicBezTo>
                    <a:cubicBezTo>
                      <a:pt x="48" y="30"/>
                      <a:pt x="48" y="30"/>
                      <a:pt x="48" y="30"/>
                    </a:cubicBezTo>
                    <a:close/>
                    <a:moveTo>
                      <a:pt x="15" y="20"/>
                    </a:moveTo>
                    <a:cubicBezTo>
                      <a:pt x="15" y="13"/>
                      <a:pt x="18" y="9"/>
                      <a:pt x="24" y="9"/>
                    </a:cubicBezTo>
                    <a:cubicBezTo>
                      <a:pt x="29" y="9"/>
                      <a:pt x="32" y="13"/>
                      <a:pt x="32" y="20"/>
                    </a:cubicBez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0" name="Freeform 16">
                <a:extLst>
                  <a:ext uri="{FF2B5EF4-FFF2-40B4-BE49-F238E27FC236}">
                    <a16:creationId xmlns:a16="http://schemas.microsoft.com/office/drawing/2014/main" id="{A00C0039-5803-F51C-5C2E-1A91383F2FE2}"/>
                  </a:ext>
                </a:extLst>
              </p:cNvPr>
              <p:cNvSpPr>
                <a:spLocks/>
              </p:cNvSpPr>
              <p:nvPr/>
            </p:nvSpPr>
            <p:spPr bwMode="auto">
              <a:xfrm>
                <a:off x="1751032" y="3943721"/>
                <a:ext cx="771397" cy="376623"/>
              </a:xfrm>
              <a:custGeom>
                <a:avLst/>
                <a:gdLst>
                  <a:gd name="T0" fmla="*/ 187 w 208"/>
                  <a:gd name="T1" fmla="*/ 1 h 101"/>
                  <a:gd name="T2" fmla="*/ 208 w 208"/>
                  <a:gd name="T3" fmla="*/ 4 h 101"/>
                  <a:gd name="T4" fmla="*/ 72 w 208"/>
                  <a:gd name="T5" fmla="*/ 93 h 101"/>
                  <a:gd name="T6" fmla="*/ 33 w 208"/>
                  <a:gd name="T7" fmla="*/ 0 h 101"/>
                  <a:gd name="T8" fmla="*/ 43 w 208"/>
                  <a:gd name="T9" fmla="*/ 9 h 101"/>
                  <a:gd name="T10" fmla="*/ 45 w 208"/>
                  <a:gd name="T11" fmla="*/ 83 h 101"/>
                  <a:gd name="T12" fmla="*/ 187 w 208"/>
                  <a:gd name="T13" fmla="*/ 1 h 101"/>
                </a:gdLst>
                <a:ahLst/>
                <a:cxnLst>
                  <a:cxn ang="0">
                    <a:pos x="T0" y="T1"/>
                  </a:cxn>
                  <a:cxn ang="0">
                    <a:pos x="T2" y="T3"/>
                  </a:cxn>
                  <a:cxn ang="0">
                    <a:pos x="T4" y="T5"/>
                  </a:cxn>
                  <a:cxn ang="0">
                    <a:pos x="T6" y="T7"/>
                  </a:cxn>
                  <a:cxn ang="0">
                    <a:pos x="T8" y="T9"/>
                  </a:cxn>
                  <a:cxn ang="0">
                    <a:pos x="T10" y="T11"/>
                  </a:cxn>
                  <a:cxn ang="0">
                    <a:pos x="T12" y="T13"/>
                  </a:cxn>
                </a:cxnLst>
                <a:rect l="0" t="0" r="r" b="b"/>
                <a:pathLst>
                  <a:path w="208" h="101">
                    <a:moveTo>
                      <a:pt x="187" y="1"/>
                    </a:moveTo>
                    <a:cubicBezTo>
                      <a:pt x="196" y="1"/>
                      <a:pt x="198" y="4"/>
                      <a:pt x="208" y="4"/>
                    </a:cubicBezTo>
                    <a:cubicBezTo>
                      <a:pt x="183" y="32"/>
                      <a:pt x="123" y="91"/>
                      <a:pt x="72" y="93"/>
                    </a:cubicBezTo>
                    <a:cubicBezTo>
                      <a:pt x="37" y="95"/>
                      <a:pt x="0" y="73"/>
                      <a:pt x="33" y="0"/>
                    </a:cubicBezTo>
                    <a:cubicBezTo>
                      <a:pt x="38" y="4"/>
                      <a:pt x="38" y="5"/>
                      <a:pt x="43" y="9"/>
                    </a:cubicBezTo>
                    <a:cubicBezTo>
                      <a:pt x="19" y="49"/>
                      <a:pt x="28" y="73"/>
                      <a:pt x="45" y="83"/>
                    </a:cubicBezTo>
                    <a:cubicBezTo>
                      <a:pt x="77" y="101"/>
                      <a:pt x="155" y="46"/>
                      <a:pt x="187"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1" name="Freeform 17">
                <a:extLst>
                  <a:ext uri="{FF2B5EF4-FFF2-40B4-BE49-F238E27FC236}">
                    <a16:creationId xmlns:a16="http://schemas.microsoft.com/office/drawing/2014/main" id="{07862F9C-63A1-3227-4A06-94895724E48A}"/>
                  </a:ext>
                </a:extLst>
              </p:cNvPr>
              <p:cNvSpPr>
                <a:spLocks/>
              </p:cNvSpPr>
              <p:nvPr/>
            </p:nvSpPr>
            <p:spPr bwMode="auto">
              <a:xfrm>
                <a:off x="2068666" y="3385592"/>
                <a:ext cx="712408" cy="306290"/>
              </a:xfrm>
              <a:custGeom>
                <a:avLst/>
                <a:gdLst>
                  <a:gd name="T0" fmla="*/ 18 w 192"/>
                  <a:gd name="T1" fmla="*/ 81 h 82"/>
                  <a:gd name="T2" fmla="*/ 0 w 192"/>
                  <a:gd name="T3" fmla="*/ 79 h 82"/>
                  <a:gd name="T4" fmla="*/ 74 w 192"/>
                  <a:gd name="T5" fmla="*/ 19 h 82"/>
                  <a:gd name="T6" fmla="*/ 117 w 192"/>
                  <a:gd name="T7" fmla="*/ 3 h 82"/>
                  <a:gd name="T8" fmla="*/ 163 w 192"/>
                  <a:gd name="T9" fmla="*/ 82 h 82"/>
                  <a:gd name="T10" fmla="*/ 153 w 192"/>
                  <a:gd name="T11" fmla="*/ 77 h 82"/>
                  <a:gd name="T12" fmla="*/ 140 w 192"/>
                  <a:gd name="T13" fmla="*/ 10 h 82"/>
                  <a:gd name="T14" fmla="*/ 18 w 192"/>
                  <a:gd name="T15" fmla="*/ 8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82">
                    <a:moveTo>
                      <a:pt x="18" y="81"/>
                    </a:moveTo>
                    <a:cubicBezTo>
                      <a:pt x="10" y="81"/>
                      <a:pt x="8" y="78"/>
                      <a:pt x="0" y="79"/>
                    </a:cubicBezTo>
                    <a:cubicBezTo>
                      <a:pt x="14" y="63"/>
                      <a:pt x="42" y="37"/>
                      <a:pt x="74" y="19"/>
                    </a:cubicBezTo>
                    <a:cubicBezTo>
                      <a:pt x="88" y="12"/>
                      <a:pt x="102" y="4"/>
                      <a:pt x="117" y="3"/>
                    </a:cubicBezTo>
                    <a:cubicBezTo>
                      <a:pt x="148" y="0"/>
                      <a:pt x="192" y="20"/>
                      <a:pt x="163" y="82"/>
                    </a:cubicBezTo>
                    <a:cubicBezTo>
                      <a:pt x="160" y="78"/>
                      <a:pt x="157" y="80"/>
                      <a:pt x="153" y="77"/>
                    </a:cubicBezTo>
                    <a:cubicBezTo>
                      <a:pt x="176" y="35"/>
                      <a:pt x="158" y="10"/>
                      <a:pt x="140" y="10"/>
                    </a:cubicBezTo>
                    <a:cubicBezTo>
                      <a:pt x="103" y="10"/>
                      <a:pt x="44" y="41"/>
                      <a:pt x="18" y="8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2" name="Freeform 18">
                <a:extLst>
                  <a:ext uri="{FF2B5EF4-FFF2-40B4-BE49-F238E27FC236}">
                    <a16:creationId xmlns:a16="http://schemas.microsoft.com/office/drawing/2014/main" id="{B1AB1F1D-B2D1-473C-21CA-C9AFD4E07850}"/>
                  </a:ext>
                </a:extLst>
              </p:cNvPr>
              <p:cNvSpPr>
                <a:spLocks/>
              </p:cNvSpPr>
              <p:nvPr/>
            </p:nvSpPr>
            <p:spPr bwMode="auto">
              <a:xfrm>
                <a:off x="1671623" y="3762215"/>
                <a:ext cx="156548" cy="181505"/>
              </a:xfrm>
              <a:custGeom>
                <a:avLst/>
                <a:gdLst>
                  <a:gd name="T0" fmla="*/ 32 w 42"/>
                  <a:gd name="T1" fmla="*/ 0 h 49"/>
                  <a:gd name="T2" fmla="*/ 32 w 42"/>
                  <a:gd name="T3" fmla="*/ 27 h 49"/>
                  <a:gd name="T4" fmla="*/ 30 w 42"/>
                  <a:gd name="T5" fmla="*/ 38 h 49"/>
                  <a:gd name="T6" fmla="*/ 21 w 42"/>
                  <a:gd name="T7" fmla="*/ 42 h 49"/>
                  <a:gd name="T8" fmla="*/ 13 w 42"/>
                  <a:gd name="T9" fmla="*/ 38 h 49"/>
                  <a:gd name="T10" fmla="*/ 11 w 42"/>
                  <a:gd name="T11" fmla="*/ 27 h 49"/>
                  <a:gd name="T12" fmla="*/ 11 w 42"/>
                  <a:gd name="T13" fmla="*/ 0 h 49"/>
                  <a:gd name="T14" fmla="*/ 0 w 42"/>
                  <a:gd name="T15" fmla="*/ 0 h 49"/>
                  <a:gd name="T16" fmla="*/ 0 w 42"/>
                  <a:gd name="T17" fmla="*/ 31 h 49"/>
                  <a:gd name="T18" fmla="*/ 21 w 42"/>
                  <a:gd name="T19" fmla="*/ 49 h 49"/>
                  <a:gd name="T20" fmla="*/ 42 w 42"/>
                  <a:gd name="T21" fmla="*/ 31 h 49"/>
                  <a:gd name="T22" fmla="*/ 42 w 42"/>
                  <a:gd name="T23" fmla="*/ 0 h 49"/>
                  <a:gd name="T24" fmla="*/ 32 w 42"/>
                  <a:gd name="T2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9">
                    <a:moveTo>
                      <a:pt x="32" y="0"/>
                    </a:moveTo>
                    <a:cubicBezTo>
                      <a:pt x="32" y="27"/>
                      <a:pt x="32" y="27"/>
                      <a:pt x="32" y="27"/>
                    </a:cubicBezTo>
                    <a:cubicBezTo>
                      <a:pt x="32" y="32"/>
                      <a:pt x="31" y="36"/>
                      <a:pt x="30" y="38"/>
                    </a:cubicBezTo>
                    <a:cubicBezTo>
                      <a:pt x="28" y="41"/>
                      <a:pt x="25" y="42"/>
                      <a:pt x="21" y="42"/>
                    </a:cubicBezTo>
                    <a:cubicBezTo>
                      <a:pt x="17" y="42"/>
                      <a:pt x="14" y="41"/>
                      <a:pt x="13" y="38"/>
                    </a:cubicBezTo>
                    <a:cubicBezTo>
                      <a:pt x="11" y="36"/>
                      <a:pt x="10" y="32"/>
                      <a:pt x="11" y="27"/>
                    </a:cubicBezTo>
                    <a:cubicBezTo>
                      <a:pt x="11" y="0"/>
                      <a:pt x="11" y="0"/>
                      <a:pt x="11" y="0"/>
                    </a:cubicBezTo>
                    <a:cubicBezTo>
                      <a:pt x="0" y="0"/>
                      <a:pt x="0" y="0"/>
                      <a:pt x="0" y="0"/>
                    </a:cubicBezTo>
                    <a:cubicBezTo>
                      <a:pt x="0" y="31"/>
                      <a:pt x="0" y="31"/>
                      <a:pt x="0" y="31"/>
                    </a:cubicBezTo>
                    <a:cubicBezTo>
                      <a:pt x="0" y="43"/>
                      <a:pt x="8" y="49"/>
                      <a:pt x="21" y="49"/>
                    </a:cubicBezTo>
                    <a:cubicBezTo>
                      <a:pt x="35" y="49"/>
                      <a:pt x="42" y="43"/>
                      <a:pt x="42" y="31"/>
                    </a:cubicBezTo>
                    <a:cubicBezTo>
                      <a:pt x="42" y="0"/>
                      <a:pt x="42" y="0"/>
                      <a:pt x="42" y="0"/>
                    </a:cubicBezTo>
                    <a:lnTo>
                      <a:pt x="32"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3" name="Freeform 19">
                <a:extLst>
                  <a:ext uri="{FF2B5EF4-FFF2-40B4-BE49-F238E27FC236}">
                    <a16:creationId xmlns:a16="http://schemas.microsoft.com/office/drawing/2014/main" id="{8FB4ECD4-8AA3-D72A-7F1E-93611E7C63D5}"/>
                  </a:ext>
                </a:extLst>
              </p:cNvPr>
              <p:cNvSpPr>
                <a:spLocks/>
              </p:cNvSpPr>
              <p:nvPr/>
            </p:nvSpPr>
            <p:spPr bwMode="auto">
              <a:xfrm>
                <a:off x="2243365" y="3746334"/>
                <a:ext cx="161086" cy="206462"/>
              </a:xfrm>
              <a:custGeom>
                <a:avLst/>
                <a:gdLst>
                  <a:gd name="T0" fmla="*/ 42 w 43"/>
                  <a:gd name="T1" fmla="*/ 16 h 55"/>
                  <a:gd name="T2" fmla="*/ 23 w 43"/>
                  <a:gd name="T3" fmla="*/ 0 h 55"/>
                  <a:gd name="T4" fmla="*/ 1 w 43"/>
                  <a:gd name="T5" fmla="*/ 17 h 55"/>
                  <a:gd name="T6" fmla="*/ 19 w 43"/>
                  <a:gd name="T7" fmla="*/ 32 h 55"/>
                  <a:gd name="T8" fmla="*/ 21 w 43"/>
                  <a:gd name="T9" fmla="*/ 33 h 55"/>
                  <a:gd name="T10" fmla="*/ 31 w 43"/>
                  <a:gd name="T11" fmla="*/ 40 h 55"/>
                  <a:gd name="T12" fmla="*/ 20 w 43"/>
                  <a:gd name="T13" fmla="*/ 47 h 55"/>
                  <a:gd name="T14" fmla="*/ 11 w 43"/>
                  <a:gd name="T15" fmla="*/ 37 h 55"/>
                  <a:gd name="T16" fmla="*/ 0 w 43"/>
                  <a:gd name="T17" fmla="*/ 37 h 55"/>
                  <a:gd name="T18" fmla="*/ 20 w 43"/>
                  <a:gd name="T19" fmla="*/ 55 h 55"/>
                  <a:gd name="T20" fmla="*/ 43 w 43"/>
                  <a:gd name="T21" fmla="*/ 38 h 55"/>
                  <a:gd name="T22" fmla="*/ 25 w 43"/>
                  <a:gd name="T23" fmla="*/ 23 h 55"/>
                  <a:gd name="T24" fmla="*/ 23 w 43"/>
                  <a:gd name="T25" fmla="*/ 23 h 55"/>
                  <a:gd name="T26" fmla="*/ 13 w 43"/>
                  <a:gd name="T27" fmla="*/ 15 h 55"/>
                  <a:gd name="T28" fmla="*/ 22 w 43"/>
                  <a:gd name="T29" fmla="*/ 8 h 55"/>
                  <a:gd name="T30" fmla="*/ 31 w 43"/>
                  <a:gd name="T31" fmla="*/ 16 h 55"/>
                  <a:gd name="T32" fmla="*/ 42 w 43"/>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55">
                    <a:moveTo>
                      <a:pt x="42" y="16"/>
                    </a:moveTo>
                    <a:cubicBezTo>
                      <a:pt x="41" y="6"/>
                      <a:pt x="35" y="0"/>
                      <a:pt x="23" y="0"/>
                    </a:cubicBezTo>
                    <a:cubicBezTo>
                      <a:pt x="9" y="1"/>
                      <a:pt x="2" y="6"/>
                      <a:pt x="1" y="17"/>
                    </a:cubicBezTo>
                    <a:cubicBezTo>
                      <a:pt x="1" y="24"/>
                      <a:pt x="7" y="29"/>
                      <a:pt x="19" y="32"/>
                    </a:cubicBezTo>
                    <a:cubicBezTo>
                      <a:pt x="19" y="32"/>
                      <a:pt x="20" y="32"/>
                      <a:pt x="21" y="33"/>
                    </a:cubicBezTo>
                    <a:cubicBezTo>
                      <a:pt x="28" y="34"/>
                      <a:pt x="31" y="36"/>
                      <a:pt x="31" y="40"/>
                    </a:cubicBezTo>
                    <a:cubicBezTo>
                      <a:pt x="31" y="45"/>
                      <a:pt x="27" y="47"/>
                      <a:pt x="20" y="47"/>
                    </a:cubicBezTo>
                    <a:cubicBezTo>
                      <a:pt x="14" y="47"/>
                      <a:pt x="11" y="43"/>
                      <a:pt x="11" y="37"/>
                    </a:cubicBezTo>
                    <a:cubicBezTo>
                      <a:pt x="0" y="37"/>
                      <a:pt x="0" y="37"/>
                      <a:pt x="0" y="37"/>
                    </a:cubicBezTo>
                    <a:cubicBezTo>
                      <a:pt x="0" y="49"/>
                      <a:pt x="6" y="55"/>
                      <a:pt x="20" y="55"/>
                    </a:cubicBezTo>
                    <a:cubicBezTo>
                      <a:pt x="35" y="54"/>
                      <a:pt x="43" y="49"/>
                      <a:pt x="43" y="38"/>
                    </a:cubicBezTo>
                    <a:cubicBezTo>
                      <a:pt x="43" y="30"/>
                      <a:pt x="37" y="25"/>
                      <a:pt x="25" y="23"/>
                    </a:cubicBezTo>
                    <a:cubicBezTo>
                      <a:pt x="24" y="23"/>
                      <a:pt x="23" y="23"/>
                      <a:pt x="23" y="23"/>
                    </a:cubicBezTo>
                    <a:cubicBezTo>
                      <a:pt x="16" y="22"/>
                      <a:pt x="13" y="19"/>
                      <a:pt x="13" y="15"/>
                    </a:cubicBezTo>
                    <a:cubicBezTo>
                      <a:pt x="14" y="11"/>
                      <a:pt x="16" y="9"/>
                      <a:pt x="22" y="8"/>
                    </a:cubicBezTo>
                    <a:cubicBezTo>
                      <a:pt x="28" y="8"/>
                      <a:pt x="30" y="11"/>
                      <a:pt x="31" y="16"/>
                    </a:cubicBezTo>
                    <a:lnTo>
                      <a:pt x="42" y="1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4" name="Freeform 20">
                <a:extLst>
                  <a:ext uri="{FF2B5EF4-FFF2-40B4-BE49-F238E27FC236}">
                    <a16:creationId xmlns:a16="http://schemas.microsoft.com/office/drawing/2014/main" id="{8EB2F7A6-3B25-B419-5DCB-4700962A7BF8}"/>
                  </a:ext>
                </a:extLst>
              </p:cNvPr>
              <p:cNvSpPr>
                <a:spLocks/>
              </p:cNvSpPr>
              <p:nvPr/>
            </p:nvSpPr>
            <p:spPr bwMode="auto">
              <a:xfrm>
                <a:off x="2445289" y="3750871"/>
                <a:ext cx="158817" cy="197387"/>
              </a:xfrm>
              <a:custGeom>
                <a:avLst/>
                <a:gdLst>
                  <a:gd name="T0" fmla="*/ 0 w 70"/>
                  <a:gd name="T1" fmla="*/ 15 h 87"/>
                  <a:gd name="T2" fmla="*/ 26 w 70"/>
                  <a:gd name="T3" fmla="*/ 15 h 87"/>
                  <a:gd name="T4" fmla="*/ 26 w 70"/>
                  <a:gd name="T5" fmla="*/ 87 h 87"/>
                  <a:gd name="T6" fmla="*/ 44 w 70"/>
                  <a:gd name="T7" fmla="*/ 87 h 87"/>
                  <a:gd name="T8" fmla="*/ 44 w 70"/>
                  <a:gd name="T9" fmla="*/ 15 h 87"/>
                  <a:gd name="T10" fmla="*/ 70 w 70"/>
                  <a:gd name="T11" fmla="*/ 15 h 87"/>
                  <a:gd name="T12" fmla="*/ 70 w 70"/>
                  <a:gd name="T13" fmla="*/ 0 h 87"/>
                  <a:gd name="T14" fmla="*/ 0 w 70"/>
                  <a:gd name="T15" fmla="*/ 0 h 87"/>
                  <a:gd name="T16" fmla="*/ 0 w 70"/>
                  <a:gd name="T17"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0" y="15"/>
                    </a:moveTo>
                    <a:lnTo>
                      <a:pt x="26" y="15"/>
                    </a:lnTo>
                    <a:lnTo>
                      <a:pt x="26" y="87"/>
                    </a:lnTo>
                    <a:lnTo>
                      <a:pt x="44" y="87"/>
                    </a:lnTo>
                    <a:lnTo>
                      <a:pt x="44" y="15"/>
                    </a:lnTo>
                    <a:lnTo>
                      <a:pt x="70" y="15"/>
                    </a:lnTo>
                    <a:lnTo>
                      <a:pt x="70" y="0"/>
                    </a:lnTo>
                    <a:lnTo>
                      <a:pt x="0" y="0"/>
                    </a:lnTo>
                    <a:lnTo>
                      <a:pt x="0" y="1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35" name="Freeform 21">
                <a:extLst>
                  <a:ext uri="{FF2B5EF4-FFF2-40B4-BE49-F238E27FC236}">
                    <a16:creationId xmlns:a16="http://schemas.microsoft.com/office/drawing/2014/main" id="{FC986FE5-61C0-6072-1317-A24CCE3C87DA}"/>
                  </a:ext>
                </a:extLst>
              </p:cNvPr>
              <p:cNvSpPr>
                <a:spLocks/>
              </p:cNvSpPr>
              <p:nvPr/>
            </p:nvSpPr>
            <p:spPr bwMode="auto">
              <a:xfrm>
                <a:off x="2651751" y="3734989"/>
                <a:ext cx="167892" cy="190581"/>
              </a:xfrm>
              <a:custGeom>
                <a:avLst/>
                <a:gdLst>
                  <a:gd name="T0" fmla="*/ 45 w 45"/>
                  <a:gd name="T1" fmla="*/ 17 h 51"/>
                  <a:gd name="T2" fmla="*/ 22 w 45"/>
                  <a:gd name="T3" fmla="*/ 0 h 51"/>
                  <a:gd name="T4" fmla="*/ 0 w 45"/>
                  <a:gd name="T5" fmla="*/ 26 h 51"/>
                  <a:gd name="T6" fmla="*/ 22 w 45"/>
                  <a:gd name="T7" fmla="*/ 51 h 51"/>
                  <a:gd name="T8" fmla="*/ 45 w 45"/>
                  <a:gd name="T9" fmla="*/ 35 h 51"/>
                  <a:gd name="T10" fmla="*/ 33 w 45"/>
                  <a:gd name="T11" fmla="*/ 35 h 51"/>
                  <a:gd name="T12" fmla="*/ 22 w 45"/>
                  <a:gd name="T13" fmla="*/ 44 h 51"/>
                  <a:gd name="T14" fmla="*/ 12 w 45"/>
                  <a:gd name="T15" fmla="*/ 26 h 51"/>
                  <a:gd name="T16" fmla="*/ 22 w 45"/>
                  <a:gd name="T17" fmla="*/ 8 h 51"/>
                  <a:gd name="T18" fmla="*/ 33 w 45"/>
                  <a:gd name="T19" fmla="*/ 17 h 51"/>
                  <a:gd name="T20" fmla="*/ 45 w 45"/>
                  <a:gd name="T21"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51">
                    <a:moveTo>
                      <a:pt x="45" y="17"/>
                    </a:moveTo>
                    <a:cubicBezTo>
                      <a:pt x="44" y="6"/>
                      <a:pt x="37" y="0"/>
                      <a:pt x="22" y="0"/>
                    </a:cubicBezTo>
                    <a:cubicBezTo>
                      <a:pt x="8" y="1"/>
                      <a:pt x="1" y="9"/>
                      <a:pt x="0" y="26"/>
                    </a:cubicBezTo>
                    <a:cubicBezTo>
                      <a:pt x="1" y="43"/>
                      <a:pt x="8" y="51"/>
                      <a:pt x="22" y="51"/>
                    </a:cubicBezTo>
                    <a:cubicBezTo>
                      <a:pt x="37" y="51"/>
                      <a:pt x="44" y="46"/>
                      <a:pt x="45" y="35"/>
                    </a:cubicBezTo>
                    <a:cubicBezTo>
                      <a:pt x="33" y="35"/>
                      <a:pt x="33" y="35"/>
                      <a:pt x="33" y="35"/>
                    </a:cubicBezTo>
                    <a:cubicBezTo>
                      <a:pt x="33" y="41"/>
                      <a:pt x="29" y="44"/>
                      <a:pt x="22" y="44"/>
                    </a:cubicBezTo>
                    <a:cubicBezTo>
                      <a:pt x="16" y="44"/>
                      <a:pt x="13" y="38"/>
                      <a:pt x="12" y="26"/>
                    </a:cubicBezTo>
                    <a:cubicBezTo>
                      <a:pt x="13" y="14"/>
                      <a:pt x="16" y="8"/>
                      <a:pt x="22" y="8"/>
                    </a:cubicBezTo>
                    <a:cubicBezTo>
                      <a:pt x="29" y="8"/>
                      <a:pt x="32" y="11"/>
                      <a:pt x="33" y="17"/>
                    </a:cubicBezTo>
                    <a:lnTo>
                      <a:pt x="45" y="1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grpSp>
        <p:grpSp>
          <p:nvGrpSpPr>
            <p:cNvPr id="7" name="组合 6">
              <a:extLst>
                <a:ext uri="{FF2B5EF4-FFF2-40B4-BE49-F238E27FC236}">
                  <a16:creationId xmlns:a16="http://schemas.microsoft.com/office/drawing/2014/main" id="{5EA834F2-8422-662D-D97A-99E62658B14D}"/>
                </a:ext>
              </a:extLst>
            </p:cNvPr>
            <p:cNvGrpSpPr/>
            <p:nvPr/>
          </p:nvGrpSpPr>
          <p:grpSpPr>
            <a:xfrm>
              <a:off x="3720364" y="3018473"/>
              <a:ext cx="6913082" cy="1818732"/>
              <a:chOff x="3720364" y="3034784"/>
              <a:chExt cx="6913082" cy="1818732"/>
            </a:xfrm>
          </p:grpSpPr>
          <p:grpSp>
            <p:nvGrpSpPr>
              <p:cNvPr id="8" name="组合 7">
                <a:extLst>
                  <a:ext uri="{FF2B5EF4-FFF2-40B4-BE49-F238E27FC236}">
                    <a16:creationId xmlns:a16="http://schemas.microsoft.com/office/drawing/2014/main" id="{4C652D35-A900-DE47-0D36-67239BCAA979}"/>
                  </a:ext>
                </a:extLst>
              </p:cNvPr>
              <p:cNvGrpSpPr/>
              <p:nvPr/>
            </p:nvGrpSpPr>
            <p:grpSpPr>
              <a:xfrm>
                <a:off x="3724901" y="3034784"/>
                <a:ext cx="6908545" cy="1247850"/>
                <a:chOff x="3724901" y="3034784"/>
                <a:chExt cx="6908545" cy="1247850"/>
              </a:xfrm>
            </p:grpSpPr>
            <p:sp>
              <p:nvSpPr>
                <p:cNvPr id="13" name="Freeform 22">
                  <a:extLst>
                    <a:ext uri="{FF2B5EF4-FFF2-40B4-BE49-F238E27FC236}">
                      <a16:creationId xmlns:a16="http://schemas.microsoft.com/office/drawing/2014/main" id="{37A8A4C8-8D15-8BF1-DDA4-D78879B46070}"/>
                    </a:ext>
                  </a:extLst>
                </p:cNvPr>
                <p:cNvSpPr>
                  <a:spLocks/>
                </p:cNvSpPr>
                <p:nvPr/>
              </p:nvSpPr>
              <p:spPr bwMode="auto">
                <a:xfrm>
                  <a:off x="8489415" y="3148225"/>
                  <a:ext cx="812236" cy="868957"/>
                </a:xfrm>
                <a:custGeom>
                  <a:avLst/>
                  <a:gdLst>
                    <a:gd name="T0" fmla="*/ 80 w 219"/>
                    <a:gd name="T1" fmla="*/ 17 h 233"/>
                    <a:gd name="T2" fmla="*/ 75 w 219"/>
                    <a:gd name="T3" fmla="*/ 81 h 233"/>
                    <a:gd name="T4" fmla="*/ 60 w 219"/>
                    <a:gd name="T5" fmla="*/ 127 h 233"/>
                    <a:gd name="T6" fmla="*/ 28 w 219"/>
                    <a:gd name="T7" fmla="*/ 118 h 233"/>
                    <a:gd name="T8" fmla="*/ 0 w 219"/>
                    <a:gd name="T9" fmla="*/ 146 h 233"/>
                    <a:gd name="T10" fmla="*/ 23 w 219"/>
                    <a:gd name="T11" fmla="*/ 150 h 233"/>
                    <a:gd name="T12" fmla="*/ 63 w 219"/>
                    <a:gd name="T13" fmla="*/ 159 h 233"/>
                    <a:gd name="T14" fmla="*/ 32 w 219"/>
                    <a:gd name="T15" fmla="*/ 201 h 233"/>
                    <a:gd name="T16" fmla="*/ 108 w 219"/>
                    <a:gd name="T17" fmla="*/ 194 h 233"/>
                    <a:gd name="T18" fmla="*/ 131 w 219"/>
                    <a:gd name="T19" fmla="*/ 124 h 233"/>
                    <a:gd name="T20" fmla="*/ 218 w 219"/>
                    <a:gd name="T21" fmla="*/ 96 h 233"/>
                    <a:gd name="T22" fmla="*/ 184 w 219"/>
                    <a:gd name="T23" fmla="*/ 77 h 233"/>
                    <a:gd name="T24" fmla="*/ 159 w 219"/>
                    <a:gd name="T25" fmla="*/ 91 h 233"/>
                    <a:gd name="T26" fmla="*/ 131 w 219"/>
                    <a:gd name="T27" fmla="*/ 103 h 233"/>
                    <a:gd name="T28" fmla="*/ 134 w 219"/>
                    <a:gd name="T29" fmla="*/ 36 h 233"/>
                    <a:gd name="T30" fmla="*/ 110 w 219"/>
                    <a:gd name="T31" fmla="*/ 1 h 233"/>
                    <a:gd name="T32" fmla="*/ 80 w 219"/>
                    <a:gd name="T33" fmla="*/ 17 h 233"/>
                    <a:gd name="T34" fmla="*/ 123 w 219"/>
                    <a:gd name="T35" fmla="*/ 185 h 233"/>
                    <a:gd name="T36" fmla="*/ 209 w 219"/>
                    <a:gd name="T37" fmla="*/ 208 h 233"/>
                    <a:gd name="T38" fmla="*/ 196 w 219"/>
                    <a:gd name="T39" fmla="*/ 232 h 233"/>
                    <a:gd name="T40" fmla="*/ 159 w 219"/>
                    <a:gd name="T41" fmla="*/ 223 h 233"/>
                    <a:gd name="T42" fmla="*/ 123 w 219"/>
                    <a:gd name="T43" fmla="*/ 18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233">
                      <a:moveTo>
                        <a:pt x="80" y="17"/>
                      </a:moveTo>
                      <a:cubicBezTo>
                        <a:pt x="81" y="40"/>
                        <a:pt x="76" y="61"/>
                        <a:pt x="75" y="81"/>
                      </a:cubicBezTo>
                      <a:cubicBezTo>
                        <a:pt x="74" y="100"/>
                        <a:pt x="69" y="115"/>
                        <a:pt x="60" y="127"/>
                      </a:cubicBezTo>
                      <a:cubicBezTo>
                        <a:pt x="48" y="126"/>
                        <a:pt x="38" y="125"/>
                        <a:pt x="28" y="118"/>
                      </a:cubicBezTo>
                      <a:cubicBezTo>
                        <a:pt x="18" y="114"/>
                        <a:pt x="3" y="131"/>
                        <a:pt x="0" y="146"/>
                      </a:cubicBezTo>
                      <a:cubicBezTo>
                        <a:pt x="1" y="149"/>
                        <a:pt x="13" y="142"/>
                        <a:pt x="23" y="150"/>
                      </a:cubicBezTo>
                      <a:cubicBezTo>
                        <a:pt x="35" y="160"/>
                        <a:pt x="51" y="162"/>
                        <a:pt x="63" y="159"/>
                      </a:cubicBezTo>
                      <a:cubicBezTo>
                        <a:pt x="58" y="176"/>
                        <a:pt x="46" y="189"/>
                        <a:pt x="32" y="201"/>
                      </a:cubicBezTo>
                      <a:cubicBezTo>
                        <a:pt x="15" y="225"/>
                        <a:pt x="28" y="231"/>
                        <a:pt x="108" y="194"/>
                      </a:cubicBezTo>
                      <a:cubicBezTo>
                        <a:pt x="121" y="171"/>
                        <a:pt x="127" y="149"/>
                        <a:pt x="131" y="124"/>
                      </a:cubicBezTo>
                      <a:cubicBezTo>
                        <a:pt x="164" y="116"/>
                        <a:pt x="210" y="103"/>
                        <a:pt x="218" y="96"/>
                      </a:cubicBezTo>
                      <a:cubicBezTo>
                        <a:pt x="214" y="83"/>
                        <a:pt x="196" y="84"/>
                        <a:pt x="184" y="77"/>
                      </a:cubicBezTo>
                      <a:cubicBezTo>
                        <a:pt x="174" y="80"/>
                        <a:pt x="167" y="85"/>
                        <a:pt x="159" y="91"/>
                      </a:cubicBezTo>
                      <a:cubicBezTo>
                        <a:pt x="150" y="98"/>
                        <a:pt x="140" y="106"/>
                        <a:pt x="131" y="103"/>
                      </a:cubicBezTo>
                      <a:cubicBezTo>
                        <a:pt x="130" y="77"/>
                        <a:pt x="142" y="58"/>
                        <a:pt x="134" y="36"/>
                      </a:cubicBezTo>
                      <a:cubicBezTo>
                        <a:pt x="129" y="24"/>
                        <a:pt x="121" y="12"/>
                        <a:pt x="110" y="1"/>
                      </a:cubicBezTo>
                      <a:cubicBezTo>
                        <a:pt x="96" y="0"/>
                        <a:pt x="100" y="15"/>
                        <a:pt x="80" y="17"/>
                      </a:cubicBezTo>
                      <a:close/>
                      <a:moveTo>
                        <a:pt x="123" y="185"/>
                      </a:moveTo>
                      <a:cubicBezTo>
                        <a:pt x="157" y="182"/>
                        <a:pt x="189" y="182"/>
                        <a:pt x="209" y="208"/>
                      </a:cubicBezTo>
                      <a:cubicBezTo>
                        <a:pt x="219" y="225"/>
                        <a:pt x="205" y="227"/>
                        <a:pt x="196" y="232"/>
                      </a:cubicBezTo>
                      <a:cubicBezTo>
                        <a:pt x="181" y="232"/>
                        <a:pt x="164" y="233"/>
                        <a:pt x="159" y="223"/>
                      </a:cubicBezTo>
                      <a:cubicBezTo>
                        <a:pt x="152" y="207"/>
                        <a:pt x="132" y="202"/>
                        <a:pt x="123" y="18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4" name="Freeform 23">
                  <a:extLst>
                    <a:ext uri="{FF2B5EF4-FFF2-40B4-BE49-F238E27FC236}">
                      <a16:creationId xmlns:a16="http://schemas.microsoft.com/office/drawing/2014/main" id="{7005FDC6-C5D5-AB40-1377-83E99CAB6930}"/>
                    </a:ext>
                  </a:extLst>
                </p:cNvPr>
                <p:cNvSpPr>
                  <a:spLocks/>
                </p:cNvSpPr>
                <p:nvPr/>
              </p:nvSpPr>
              <p:spPr bwMode="auto">
                <a:xfrm>
                  <a:off x="9680543" y="3034784"/>
                  <a:ext cx="952903" cy="1154827"/>
                </a:xfrm>
                <a:custGeom>
                  <a:avLst/>
                  <a:gdLst>
                    <a:gd name="T0" fmla="*/ 49 w 257"/>
                    <a:gd name="T1" fmla="*/ 24 h 310"/>
                    <a:gd name="T2" fmla="*/ 61 w 257"/>
                    <a:gd name="T3" fmla="*/ 78 h 310"/>
                    <a:gd name="T4" fmla="*/ 85 w 257"/>
                    <a:gd name="T5" fmla="*/ 72 h 310"/>
                    <a:gd name="T6" fmla="*/ 88 w 257"/>
                    <a:gd name="T7" fmla="*/ 55 h 310"/>
                    <a:gd name="T8" fmla="*/ 89 w 257"/>
                    <a:gd name="T9" fmla="*/ 37 h 310"/>
                    <a:gd name="T10" fmla="*/ 49 w 257"/>
                    <a:gd name="T11" fmla="*/ 24 h 310"/>
                    <a:gd name="T12" fmla="*/ 147 w 257"/>
                    <a:gd name="T13" fmla="*/ 48 h 310"/>
                    <a:gd name="T14" fmla="*/ 118 w 257"/>
                    <a:gd name="T15" fmla="*/ 26 h 310"/>
                    <a:gd name="T16" fmla="*/ 122 w 257"/>
                    <a:gd name="T17" fmla="*/ 62 h 310"/>
                    <a:gd name="T18" fmla="*/ 147 w 257"/>
                    <a:gd name="T19" fmla="*/ 48 h 310"/>
                    <a:gd name="T20" fmla="*/ 208 w 257"/>
                    <a:gd name="T21" fmla="*/ 9 h 310"/>
                    <a:gd name="T22" fmla="*/ 164 w 257"/>
                    <a:gd name="T23" fmla="*/ 76 h 310"/>
                    <a:gd name="T24" fmla="*/ 227 w 257"/>
                    <a:gd name="T25" fmla="*/ 63 h 310"/>
                    <a:gd name="T26" fmla="*/ 250 w 257"/>
                    <a:gd name="T27" fmla="*/ 38 h 310"/>
                    <a:gd name="T28" fmla="*/ 208 w 257"/>
                    <a:gd name="T29" fmla="*/ 9 h 310"/>
                    <a:gd name="T30" fmla="*/ 1 w 257"/>
                    <a:gd name="T31" fmla="*/ 163 h 310"/>
                    <a:gd name="T32" fmla="*/ 14 w 257"/>
                    <a:gd name="T33" fmla="*/ 116 h 310"/>
                    <a:gd name="T34" fmla="*/ 179 w 257"/>
                    <a:gd name="T35" fmla="*/ 101 h 310"/>
                    <a:gd name="T36" fmla="*/ 191 w 257"/>
                    <a:gd name="T37" fmla="*/ 129 h 310"/>
                    <a:gd name="T38" fmla="*/ 162 w 257"/>
                    <a:gd name="T39" fmla="*/ 149 h 310"/>
                    <a:gd name="T40" fmla="*/ 135 w 257"/>
                    <a:gd name="T41" fmla="*/ 215 h 310"/>
                    <a:gd name="T42" fmla="*/ 169 w 257"/>
                    <a:gd name="T43" fmla="*/ 222 h 310"/>
                    <a:gd name="T44" fmla="*/ 199 w 257"/>
                    <a:gd name="T45" fmla="*/ 221 h 310"/>
                    <a:gd name="T46" fmla="*/ 199 w 257"/>
                    <a:gd name="T47" fmla="*/ 247 h 310"/>
                    <a:gd name="T48" fmla="*/ 149 w 257"/>
                    <a:gd name="T49" fmla="*/ 246 h 310"/>
                    <a:gd name="T50" fmla="*/ 148 w 257"/>
                    <a:gd name="T51" fmla="*/ 259 h 310"/>
                    <a:gd name="T52" fmla="*/ 111 w 257"/>
                    <a:gd name="T53" fmla="*/ 300 h 310"/>
                    <a:gd name="T54" fmla="*/ 41 w 257"/>
                    <a:gd name="T55" fmla="*/ 263 h 310"/>
                    <a:gd name="T56" fmla="*/ 32 w 257"/>
                    <a:gd name="T57" fmla="*/ 213 h 310"/>
                    <a:gd name="T58" fmla="*/ 104 w 257"/>
                    <a:gd name="T59" fmla="*/ 219 h 310"/>
                    <a:gd name="T60" fmla="*/ 139 w 257"/>
                    <a:gd name="T61" fmla="*/ 167 h 310"/>
                    <a:gd name="T62" fmla="*/ 98 w 257"/>
                    <a:gd name="T63" fmla="*/ 183 h 310"/>
                    <a:gd name="T64" fmla="*/ 67 w 257"/>
                    <a:gd name="T65" fmla="*/ 196 h 310"/>
                    <a:gd name="T66" fmla="*/ 145 w 257"/>
                    <a:gd name="T67" fmla="*/ 136 h 310"/>
                    <a:gd name="T68" fmla="*/ 55 w 257"/>
                    <a:gd name="T69" fmla="*/ 149 h 310"/>
                    <a:gd name="T70" fmla="*/ 39 w 257"/>
                    <a:gd name="T71" fmla="*/ 154 h 310"/>
                    <a:gd name="T72" fmla="*/ 1 w 257"/>
                    <a:gd name="T73" fmla="*/ 163 h 310"/>
                    <a:gd name="T74" fmla="*/ 60 w 257"/>
                    <a:gd name="T75" fmla="*/ 249 h 310"/>
                    <a:gd name="T76" fmla="*/ 71 w 257"/>
                    <a:gd name="T77" fmla="*/ 272 h 310"/>
                    <a:gd name="T78" fmla="*/ 104 w 257"/>
                    <a:gd name="T79" fmla="*/ 272 h 310"/>
                    <a:gd name="T80" fmla="*/ 114 w 257"/>
                    <a:gd name="T81" fmla="*/ 253 h 310"/>
                    <a:gd name="T82" fmla="*/ 60 w 257"/>
                    <a:gd name="T83" fmla="*/ 24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310">
                      <a:moveTo>
                        <a:pt x="49" y="24"/>
                      </a:moveTo>
                      <a:cubicBezTo>
                        <a:pt x="36" y="41"/>
                        <a:pt x="44" y="58"/>
                        <a:pt x="61" y="78"/>
                      </a:cubicBezTo>
                      <a:cubicBezTo>
                        <a:pt x="74" y="80"/>
                        <a:pt x="82" y="79"/>
                        <a:pt x="85" y="72"/>
                      </a:cubicBezTo>
                      <a:cubicBezTo>
                        <a:pt x="88" y="68"/>
                        <a:pt x="87" y="61"/>
                        <a:pt x="88" y="55"/>
                      </a:cubicBezTo>
                      <a:cubicBezTo>
                        <a:pt x="88" y="49"/>
                        <a:pt x="90" y="43"/>
                        <a:pt x="89" y="37"/>
                      </a:cubicBezTo>
                      <a:cubicBezTo>
                        <a:pt x="84" y="20"/>
                        <a:pt x="47" y="4"/>
                        <a:pt x="49" y="24"/>
                      </a:cubicBezTo>
                      <a:close/>
                      <a:moveTo>
                        <a:pt x="147" y="48"/>
                      </a:moveTo>
                      <a:cubicBezTo>
                        <a:pt x="141" y="36"/>
                        <a:pt x="139" y="22"/>
                        <a:pt x="118" y="26"/>
                      </a:cubicBezTo>
                      <a:cubicBezTo>
                        <a:pt x="103" y="43"/>
                        <a:pt x="115" y="56"/>
                        <a:pt x="122" y="62"/>
                      </a:cubicBezTo>
                      <a:cubicBezTo>
                        <a:pt x="125" y="70"/>
                        <a:pt x="130" y="64"/>
                        <a:pt x="147" y="48"/>
                      </a:cubicBezTo>
                      <a:close/>
                      <a:moveTo>
                        <a:pt x="208" y="9"/>
                      </a:moveTo>
                      <a:cubicBezTo>
                        <a:pt x="193" y="40"/>
                        <a:pt x="178" y="52"/>
                        <a:pt x="164" y="76"/>
                      </a:cubicBezTo>
                      <a:cubicBezTo>
                        <a:pt x="186" y="60"/>
                        <a:pt x="207" y="62"/>
                        <a:pt x="227" y="63"/>
                      </a:cubicBezTo>
                      <a:cubicBezTo>
                        <a:pt x="250" y="50"/>
                        <a:pt x="257" y="42"/>
                        <a:pt x="250" y="38"/>
                      </a:cubicBezTo>
                      <a:cubicBezTo>
                        <a:pt x="240" y="17"/>
                        <a:pt x="229" y="0"/>
                        <a:pt x="208" y="9"/>
                      </a:cubicBezTo>
                      <a:close/>
                      <a:moveTo>
                        <a:pt x="1" y="163"/>
                      </a:moveTo>
                      <a:cubicBezTo>
                        <a:pt x="3" y="149"/>
                        <a:pt x="12" y="130"/>
                        <a:pt x="14" y="116"/>
                      </a:cubicBezTo>
                      <a:cubicBezTo>
                        <a:pt x="62" y="91"/>
                        <a:pt x="104" y="91"/>
                        <a:pt x="179" y="101"/>
                      </a:cubicBezTo>
                      <a:cubicBezTo>
                        <a:pt x="186" y="106"/>
                        <a:pt x="193" y="121"/>
                        <a:pt x="191" y="129"/>
                      </a:cubicBezTo>
                      <a:cubicBezTo>
                        <a:pt x="180" y="139"/>
                        <a:pt x="173" y="139"/>
                        <a:pt x="162" y="149"/>
                      </a:cubicBezTo>
                      <a:cubicBezTo>
                        <a:pt x="166" y="170"/>
                        <a:pt x="149" y="192"/>
                        <a:pt x="135" y="215"/>
                      </a:cubicBezTo>
                      <a:cubicBezTo>
                        <a:pt x="136" y="226"/>
                        <a:pt x="151" y="225"/>
                        <a:pt x="169" y="222"/>
                      </a:cubicBezTo>
                      <a:cubicBezTo>
                        <a:pt x="179" y="221"/>
                        <a:pt x="191" y="216"/>
                        <a:pt x="199" y="221"/>
                      </a:cubicBezTo>
                      <a:cubicBezTo>
                        <a:pt x="220" y="236"/>
                        <a:pt x="204" y="246"/>
                        <a:pt x="199" y="247"/>
                      </a:cubicBezTo>
                      <a:cubicBezTo>
                        <a:pt x="177" y="249"/>
                        <a:pt x="153" y="250"/>
                        <a:pt x="149" y="246"/>
                      </a:cubicBezTo>
                      <a:cubicBezTo>
                        <a:pt x="146" y="252"/>
                        <a:pt x="150" y="252"/>
                        <a:pt x="148" y="259"/>
                      </a:cubicBezTo>
                      <a:cubicBezTo>
                        <a:pt x="141" y="287"/>
                        <a:pt x="127" y="298"/>
                        <a:pt x="111" y="300"/>
                      </a:cubicBezTo>
                      <a:cubicBezTo>
                        <a:pt x="70" y="310"/>
                        <a:pt x="40" y="303"/>
                        <a:pt x="41" y="263"/>
                      </a:cubicBezTo>
                      <a:cubicBezTo>
                        <a:pt x="18" y="240"/>
                        <a:pt x="9" y="221"/>
                        <a:pt x="32" y="213"/>
                      </a:cubicBezTo>
                      <a:cubicBezTo>
                        <a:pt x="42" y="226"/>
                        <a:pt x="69" y="225"/>
                        <a:pt x="104" y="219"/>
                      </a:cubicBezTo>
                      <a:cubicBezTo>
                        <a:pt x="116" y="201"/>
                        <a:pt x="127" y="184"/>
                        <a:pt x="139" y="167"/>
                      </a:cubicBezTo>
                      <a:cubicBezTo>
                        <a:pt x="128" y="166"/>
                        <a:pt x="105" y="163"/>
                        <a:pt x="98" y="183"/>
                      </a:cubicBezTo>
                      <a:cubicBezTo>
                        <a:pt x="91" y="205"/>
                        <a:pt x="75" y="199"/>
                        <a:pt x="67" y="196"/>
                      </a:cubicBezTo>
                      <a:cubicBezTo>
                        <a:pt x="51" y="158"/>
                        <a:pt x="125" y="157"/>
                        <a:pt x="145" y="136"/>
                      </a:cubicBezTo>
                      <a:cubicBezTo>
                        <a:pt x="131" y="121"/>
                        <a:pt x="100" y="131"/>
                        <a:pt x="55" y="149"/>
                      </a:cubicBezTo>
                      <a:cubicBezTo>
                        <a:pt x="53" y="149"/>
                        <a:pt x="40" y="151"/>
                        <a:pt x="39" y="154"/>
                      </a:cubicBezTo>
                      <a:cubicBezTo>
                        <a:pt x="36" y="177"/>
                        <a:pt x="0" y="189"/>
                        <a:pt x="1" y="163"/>
                      </a:cubicBezTo>
                      <a:close/>
                      <a:moveTo>
                        <a:pt x="60" y="249"/>
                      </a:moveTo>
                      <a:cubicBezTo>
                        <a:pt x="55" y="256"/>
                        <a:pt x="58" y="262"/>
                        <a:pt x="71" y="272"/>
                      </a:cubicBezTo>
                      <a:cubicBezTo>
                        <a:pt x="75" y="275"/>
                        <a:pt x="88" y="273"/>
                        <a:pt x="104" y="272"/>
                      </a:cubicBezTo>
                      <a:cubicBezTo>
                        <a:pt x="108" y="264"/>
                        <a:pt x="111" y="261"/>
                        <a:pt x="114" y="253"/>
                      </a:cubicBezTo>
                      <a:cubicBezTo>
                        <a:pt x="96" y="251"/>
                        <a:pt x="78" y="250"/>
                        <a:pt x="60" y="24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5" name="Freeform 24">
                  <a:extLst>
                    <a:ext uri="{FF2B5EF4-FFF2-40B4-BE49-F238E27FC236}">
                      <a16:creationId xmlns:a16="http://schemas.microsoft.com/office/drawing/2014/main" id="{1361E780-81DA-E165-8A65-0A92DDEEB1E2}"/>
                    </a:ext>
                  </a:extLst>
                </p:cNvPr>
                <p:cNvSpPr>
                  <a:spLocks/>
                </p:cNvSpPr>
                <p:nvPr/>
              </p:nvSpPr>
              <p:spPr bwMode="auto">
                <a:xfrm>
                  <a:off x="3724901" y="3093774"/>
                  <a:ext cx="680645" cy="1039118"/>
                </a:xfrm>
                <a:custGeom>
                  <a:avLst/>
                  <a:gdLst>
                    <a:gd name="T0" fmla="*/ 13 w 184"/>
                    <a:gd name="T1" fmla="*/ 114 h 279"/>
                    <a:gd name="T2" fmla="*/ 6 w 184"/>
                    <a:gd name="T3" fmla="*/ 136 h 279"/>
                    <a:gd name="T4" fmla="*/ 1 w 184"/>
                    <a:gd name="T5" fmla="*/ 157 h 279"/>
                    <a:gd name="T6" fmla="*/ 59 w 184"/>
                    <a:gd name="T7" fmla="*/ 225 h 279"/>
                    <a:gd name="T8" fmla="*/ 67 w 184"/>
                    <a:gd name="T9" fmla="*/ 255 h 279"/>
                    <a:gd name="T10" fmla="*/ 103 w 184"/>
                    <a:gd name="T11" fmla="*/ 279 h 279"/>
                    <a:gd name="T12" fmla="*/ 167 w 184"/>
                    <a:gd name="T13" fmla="*/ 273 h 279"/>
                    <a:gd name="T14" fmla="*/ 184 w 184"/>
                    <a:gd name="T15" fmla="*/ 260 h 279"/>
                    <a:gd name="T16" fmla="*/ 182 w 184"/>
                    <a:gd name="T17" fmla="*/ 236 h 279"/>
                    <a:gd name="T18" fmla="*/ 135 w 184"/>
                    <a:gd name="T19" fmla="*/ 237 h 279"/>
                    <a:gd name="T20" fmla="*/ 90 w 184"/>
                    <a:gd name="T21" fmla="*/ 227 h 279"/>
                    <a:gd name="T22" fmla="*/ 143 w 184"/>
                    <a:gd name="T23" fmla="*/ 202 h 279"/>
                    <a:gd name="T24" fmla="*/ 146 w 184"/>
                    <a:gd name="T25" fmla="*/ 159 h 279"/>
                    <a:gd name="T26" fmla="*/ 182 w 184"/>
                    <a:gd name="T27" fmla="*/ 113 h 279"/>
                    <a:gd name="T28" fmla="*/ 126 w 184"/>
                    <a:gd name="T29" fmla="*/ 63 h 279"/>
                    <a:gd name="T30" fmla="*/ 83 w 184"/>
                    <a:gd name="T31" fmla="*/ 0 h 279"/>
                    <a:gd name="T32" fmla="*/ 88 w 184"/>
                    <a:gd name="T33" fmla="*/ 60 h 279"/>
                    <a:gd name="T34" fmla="*/ 41 w 184"/>
                    <a:gd name="T35" fmla="*/ 124 h 279"/>
                    <a:gd name="T36" fmla="*/ 46 w 184"/>
                    <a:gd name="T37" fmla="*/ 182 h 279"/>
                    <a:gd name="T38" fmla="*/ 13 w 184"/>
                    <a:gd name="T39" fmla="*/ 114 h 279"/>
                    <a:gd name="T40" fmla="*/ 112 w 184"/>
                    <a:gd name="T41" fmla="*/ 90 h 279"/>
                    <a:gd name="T42" fmla="*/ 132 w 184"/>
                    <a:gd name="T43" fmla="*/ 89 h 279"/>
                    <a:gd name="T44" fmla="*/ 147 w 184"/>
                    <a:gd name="T45" fmla="*/ 114 h 279"/>
                    <a:gd name="T46" fmla="*/ 129 w 184"/>
                    <a:gd name="T47" fmla="*/ 141 h 279"/>
                    <a:gd name="T48" fmla="*/ 108 w 184"/>
                    <a:gd name="T49" fmla="*/ 142 h 279"/>
                    <a:gd name="T50" fmla="*/ 105 w 184"/>
                    <a:gd name="T51" fmla="*/ 117 h 279"/>
                    <a:gd name="T52" fmla="*/ 112 w 184"/>
                    <a:gd name="T53" fmla="*/ 90 h 279"/>
                    <a:gd name="T54" fmla="*/ 89 w 184"/>
                    <a:gd name="T55" fmla="*/ 161 h 279"/>
                    <a:gd name="T56" fmla="*/ 107 w 184"/>
                    <a:gd name="T57" fmla="*/ 158 h 279"/>
                    <a:gd name="T58" fmla="*/ 105 w 184"/>
                    <a:gd name="T59" fmla="*/ 167 h 279"/>
                    <a:gd name="T60" fmla="*/ 95 w 184"/>
                    <a:gd name="T61" fmla="*/ 168 h 279"/>
                    <a:gd name="T62" fmla="*/ 89 w 184"/>
                    <a:gd name="T63" fmla="*/ 161 h 279"/>
                    <a:gd name="T64" fmla="*/ 95 w 184"/>
                    <a:gd name="T65" fmla="*/ 181 h 279"/>
                    <a:gd name="T66" fmla="*/ 112 w 184"/>
                    <a:gd name="T67" fmla="*/ 178 h 279"/>
                    <a:gd name="T68" fmla="*/ 119 w 184"/>
                    <a:gd name="T69" fmla="*/ 184 h 279"/>
                    <a:gd name="T70" fmla="*/ 103 w 184"/>
                    <a:gd name="T71" fmla="*/ 186 h 279"/>
                    <a:gd name="T72" fmla="*/ 95 w 184"/>
                    <a:gd name="T73" fmla="*/ 18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4" h="279">
                      <a:moveTo>
                        <a:pt x="13" y="114"/>
                      </a:moveTo>
                      <a:cubicBezTo>
                        <a:pt x="7" y="115"/>
                        <a:pt x="8" y="124"/>
                        <a:pt x="6" y="136"/>
                      </a:cubicBezTo>
                      <a:cubicBezTo>
                        <a:pt x="5" y="142"/>
                        <a:pt x="0" y="150"/>
                        <a:pt x="1" y="157"/>
                      </a:cubicBezTo>
                      <a:cubicBezTo>
                        <a:pt x="1" y="205"/>
                        <a:pt x="21" y="214"/>
                        <a:pt x="59" y="225"/>
                      </a:cubicBezTo>
                      <a:cubicBezTo>
                        <a:pt x="62" y="235"/>
                        <a:pt x="65" y="245"/>
                        <a:pt x="67" y="255"/>
                      </a:cubicBezTo>
                      <a:cubicBezTo>
                        <a:pt x="77" y="267"/>
                        <a:pt x="90" y="274"/>
                        <a:pt x="103" y="279"/>
                      </a:cubicBezTo>
                      <a:cubicBezTo>
                        <a:pt x="126" y="273"/>
                        <a:pt x="147" y="270"/>
                        <a:pt x="167" y="273"/>
                      </a:cubicBezTo>
                      <a:cubicBezTo>
                        <a:pt x="173" y="269"/>
                        <a:pt x="178" y="264"/>
                        <a:pt x="184" y="260"/>
                      </a:cubicBezTo>
                      <a:cubicBezTo>
                        <a:pt x="182" y="254"/>
                        <a:pt x="180" y="242"/>
                        <a:pt x="182" y="236"/>
                      </a:cubicBezTo>
                      <a:cubicBezTo>
                        <a:pt x="158" y="235"/>
                        <a:pt x="147" y="237"/>
                        <a:pt x="135" y="237"/>
                      </a:cubicBezTo>
                      <a:cubicBezTo>
                        <a:pt x="108" y="251"/>
                        <a:pt x="91" y="245"/>
                        <a:pt x="90" y="227"/>
                      </a:cubicBezTo>
                      <a:cubicBezTo>
                        <a:pt x="107" y="226"/>
                        <a:pt x="119" y="224"/>
                        <a:pt x="143" y="202"/>
                      </a:cubicBezTo>
                      <a:cubicBezTo>
                        <a:pt x="138" y="188"/>
                        <a:pt x="138" y="173"/>
                        <a:pt x="146" y="159"/>
                      </a:cubicBezTo>
                      <a:cubicBezTo>
                        <a:pt x="158" y="144"/>
                        <a:pt x="170" y="128"/>
                        <a:pt x="182" y="113"/>
                      </a:cubicBezTo>
                      <a:cubicBezTo>
                        <a:pt x="167" y="92"/>
                        <a:pt x="147" y="78"/>
                        <a:pt x="126" y="63"/>
                      </a:cubicBezTo>
                      <a:cubicBezTo>
                        <a:pt x="128" y="26"/>
                        <a:pt x="110" y="5"/>
                        <a:pt x="83" y="0"/>
                      </a:cubicBezTo>
                      <a:cubicBezTo>
                        <a:pt x="90" y="24"/>
                        <a:pt x="97" y="45"/>
                        <a:pt x="88" y="60"/>
                      </a:cubicBezTo>
                      <a:cubicBezTo>
                        <a:pt x="66" y="78"/>
                        <a:pt x="50" y="100"/>
                        <a:pt x="41" y="124"/>
                      </a:cubicBezTo>
                      <a:cubicBezTo>
                        <a:pt x="54" y="142"/>
                        <a:pt x="64" y="161"/>
                        <a:pt x="46" y="182"/>
                      </a:cubicBezTo>
                      <a:cubicBezTo>
                        <a:pt x="25" y="161"/>
                        <a:pt x="20" y="120"/>
                        <a:pt x="13" y="114"/>
                      </a:cubicBezTo>
                      <a:close/>
                      <a:moveTo>
                        <a:pt x="112" y="90"/>
                      </a:moveTo>
                      <a:cubicBezTo>
                        <a:pt x="119" y="91"/>
                        <a:pt x="125" y="87"/>
                        <a:pt x="132" y="89"/>
                      </a:cubicBezTo>
                      <a:cubicBezTo>
                        <a:pt x="149" y="95"/>
                        <a:pt x="155" y="107"/>
                        <a:pt x="147" y="114"/>
                      </a:cubicBezTo>
                      <a:cubicBezTo>
                        <a:pt x="141" y="123"/>
                        <a:pt x="135" y="132"/>
                        <a:pt x="129" y="141"/>
                      </a:cubicBezTo>
                      <a:cubicBezTo>
                        <a:pt x="122" y="145"/>
                        <a:pt x="115" y="145"/>
                        <a:pt x="108" y="142"/>
                      </a:cubicBezTo>
                      <a:cubicBezTo>
                        <a:pt x="107" y="134"/>
                        <a:pt x="106" y="125"/>
                        <a:pt x="105" y="117"/>
                      </a:cubicBezTo>
                      <a:cubicBezTo>
                        <a:pt x="102" y="104"/>
                        <a:pt x="105" y="96"/>
                        <a:pt x="112" y="90"/>
                      </a:cubicBezTo>
                      <a:close/>
                      <a:moveTo>
                        <a:pt x="89" y="161"/>
                      </a:moveTo>
                      <a:cubicBezTo>
                        <a:pt x="93" y="159"/>
                        <a:pt x="102" y="160"/>
                        <a:pt x="107" y="158"/>
                      </a:cubicBezTo>
                      <a:cubicBezTo>
                        <a:pt x="108" y="162"/>
                        <a:pt x="104" y="163"/>
                        <a:pt x="105" y="167"/>
                      </a:cubicBezTo>
                      <a:cubicBezTo>
                        <a:pt x="101" y="167"/>
                        <a:pt x="98" y="168"/>
                        <a:pt x="95" y="168"/>
                      </a:cubicBezTo>
                      <a:cubicBezTo>
                        <a:pt x="93" y="166"/>
                        <a:pt x="91" y="164"/>
                        <a:pt x="89" y="161"/>
                      </a:cubicBezTo>
                      <a:close/>
                      <a:moveTo>
                        <a:pt x="95" y="181"/>
                      </a:moveTo>
                      <a:cubicBezTo>
                        <a:pt x="101" y="180"/>
                        <a:pt x="106" y="179"/>
                        <a:pt x="112" y="178"/>
                      </a:cubicBezTo>
                      <a:cubicBezTo>
                        <a:pt x="114" y="180"/>
                        <a:pt x="117" y="182"/>
                        <a:pt x="119" y="184"/>
                      </a:cubicBezTo>
                      <a:cubicBezTo>
                        <a:pt x="114" y="185"/>
                        <a:pt x="108" y="185"/>
                        <a:pt x="103" y="186"/>
                      </a:cubicBezTo>
                      <a:cubicBezTo>
                        <a:pt x="100" y="185"/>
                        <a:pt x="98" y="183"/>
                        <a:pt x="95" y="18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6" name="Freeform 25">
                  <a:extLst>
                    <a:ext uri="{FF2B5EF4-FFF2-40B4-BE49-F238E27FC236}">
                      <a16:creationId xmlns:a16="http://schemas.microsoft.com/office/drawing/2014/main" id="{E819D630-0E7D-296C-B1A7-99B8D672F44B}"/>
                    </a:ext>
                  </a:extLst>
                </p:cNvPr>
                <p:cNvSpPr>
                  <a:spLocks/>
                </p:cNvSpPr>
                <p:nvPr/>
              </p:nvSpPr>
              <p:spPr bwMode="auto">
                <a:xfrm>
                  <a:off x="4870653" y="3182258"/>
                  <a:ext cx="691989" cy="862150"/>
                </a:xfrm>
                <a:custGeom>
                  <a:avLst/>
                  <a:gdLst>
                    <a:gd name="T0" fmla="*/ 49 w 187"/>
                    <a:gd name="T1" fmla="*/ 23 h 231"/>
                    <a:gd name="T2" fmla="*/ 68 w 187"/>
                    <a:gd name="T3" fmla="*/ 14 h 231"/>
                    <a:gd name="T4" fmla="*/ 92 w 187"/>
                    <a:gd name="T5" fmla="*/ 3 h 231"/>
                    <a:gd name="T6" fmla="*/ 120 w 187"/>
                    <a:gd name="T7" fmla="*/ 16 h 231"/>
                    <a:gd name="T8" fmla="*/ 124 w 187"/>
                    <a:gd name="T9" fmla="*/ 34 h 231"/>
                    <a:gd name="T10" fmla="*/ 90 w 187"/>
                    <a:gd name="T11" fmla="*/ 113 h 231"/>
                    <a:gd name="T12" fmla="*/ 142 w 187"/>
                    <a:gd name="T13" fmla="*/ 125 h 231"/>
                    <a:gd name="T14" fmla="*/ 181 w 187"/>
                    <a:gd name="T15" fmla="*/ 136 h 231"/>
                    <a:gd name="T16" fmla="*/ 178 w 187"/>
                    <a:gd name="T17" fmla="*/ 157 h 231"/>
                    <a:gd name="T18" fmla="*/ 142 w 187"/>
                    <a:gd name="T19" fmla="*/ 158 h 231"/>
                    <a:gd name="T20" fmla="*/ 111 w 187"/>
                    <a:gd name="T21" fmla="*/ 229 h 231"/>
                    <a:gd name="T22" fmla="*/ 58 w 187"/>
                    <a:gd name="T23" fmla="*/ 227 h 231"/>
                    <a:gd name="T24" fmla="*/ 23 w 187"/>
                    <a:gd name="T25" fmla="*/ 223 h 231"/>
                    <a:gd name="T26" fmla="*/ 13 w 187"/>
                    <a:gd name="T27" fmla="*/ 169 h 231"/>
                    <a:gd name="T28" fmla="*/ 5 w 187"/>
                    <a:gd name="T29" fmla="*/ 141 h 231"/>
                    <a:gd name="T30" fmla="*/ 64 w 187"/>
                    <a:gd name="T31" fmla="*/ 136 h 231"/>
                    <a:gd name="T32" fmla="*/ 57 w 187"/>
                    <a:gd name="T33" fmla="*/ 120 h 231"/>
                    <a:gd name="T34" fmla="*/ 83 w 187"/>
                    <a:gd name="T35" fmla="*/ 66 h 231"/>
                    <a:gd name="T36" fmla="*/ 76 w 187"/>
                    <a:gd name="T37" fmla="*/ 42 h 231"/>
                    <a:gd name="T38" fmla="*/ 49 w 187"/>
                    <a:gd name="T39" fmla="*/ 23 h 231"/>
                    <a:gd name="T40" fmla="*/ 31 w 187"/>
                    <a:gd name="T41" fmla="*/ 165 h 231"/>
                    <a:gd name="T42" fmla="*/ 89 w 187"/>
                    <a:gd name="T43" fmla="*/ 198 h 231"/>
                    <a:gd name="T44" fmla="*/ 97 w 187"/>
                    <a:gd name="T45" fmla="*/ 162 h 231"/>
                    <a:gd name="T46" fmla="*/ 31 w 187"/>
                    <a:gd name="T47" fmla="*/ 1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7" h="231">
                      <a:moveTo>
                        <a:pt x="49" y="23"/>
                      </a:moveTo>
                      <a:cubicBezTo>
                        <a:pt x="54" y="19"/>
                        <a:pt x="61" y="18"/>
                        <a:pt x="68" y="14"/>
                      </a:cubicBezTo>
                      <a:cubicBezTo>
                        <a:pt x="75" y="11"/>
                        <a:pt x="84" y="5"/>
                        <a:pt x="92" y="3"/>
                      </a:cubicBezTo>
                      <a:cubicBezTo>
                        <a:pt x="104" y="0"/>
                        <a:pt x="114" y="7"/>
                        <a:pt x="120" y="16"/>
                      </a:cubicBezTo>
                      <a:cubicBezTo>
                        <a:pt x="123" y="21"/>
                        <a:pt x="123" y="28"/>
                        <a:pt x="124" y="34"/>
                      </a:cubicBezTo>
                      <a:cubicBezTo>
                        <a:pt x="119" y="63"/>
                        <a:pt x="105" y="88"/>
                        <a:pt x="90" y="113"/>
                      </a:cubicBezTo>
                      <a:cubicBezTo>
                        <a:pt x="103" y="124"/>
                        <a:pt x="125" y="121"/>
                        <a:pt x="142" y="125"/>
                      </a:cubicBezTo>
                      <a:cubicBezTo>
                        <a:pt x="148" y="126"/>
                        <a:pt x="170" y="127"/>
                        <a:pt x="181" y="136"/>
                      </a:cubicBezTo>
                      <a:cubicBezTo>
                        <a:pt x="187" y="141"/>
                        <a:pt x="185" y="148"/>
                        <a:pt x="178" y="157"/>
                      </a:cubicBezTo>
                      <a:cubicBezTo>
                        <a:pt x="174" y="162"/>
                        <a:pt x="148" y="155"/>
                        <a:pt x="142" y="158"/>
                      </a:cubicBezTo>
                      <a:cubicBezTo>
                        <a:pt x="134" y="181"/>
                        <a:pt x="134" y="200"/>
                        <a:pt x="111" y="229"/>
                      </a:cubicBezTo>
                      <a:cubicBezTo>
                        <a:pt x="96" y="230"/>
                        <a:pt x="76" y="231"/>
                        <a:pt x="58" y="227"/>
                      </a:cubicBezTo>
                      <a:cubicBezTo>
                        <a:pt x="46" y="224"/>
                        <a:pt x="33" y="225"/>
                        <a:pt x="23" y="223"/>
                      </a:cubicBezTo>
                      <a:cubicBezTo>
                        <a:pt x="28" y="203"/>
                        <a:pt x="25" y="185"/>
                        <a:pt x="13" y="169"/>
                      </a:cubicBezTo>
                      <a:cubicBezTo>
                        <a:pt x="5" y="164"/>
                        <a:pt x="0" y="156"/>
                        <a:pt x="5" y="141"/>
                      </a:cubicBezTo>
                      <a:cubicBezTo>
                        <a:pt x="15" y="129"/>
                        <a:pt x="41" y="134"/>
                        <a:pt x="64" y="136"/>
                      </a:cubicBezTo>
                      <a:cubicBezTo>
                        <a:pt x="62" y="131"/>
                        <a:pt x="59" y="125"/>
                        <a:pt x="57" y="120"/>
                      </a:cubicBezTo>
                      <a:cubicBezTo>
                        <a:pt x="62" y="102"/>
                        <a:pt x="71" y="88"/>
                        <a:pt x="83" y="66"/>
                      </a:cubicBezTo>
                      <a:cubicBezTo>
                        <a:pt x="73" y="62"/>
                        <a:pt x="69" y="49"/>
                        <a:pt x="76" y="42"/>
                      </a:cubicBezTo>
                      <a:cubicBezTo>
                        <a:pt x="81" y="36"/>
                        <a:pt x="60" y="36"/>
                        <a:pt x="49" y="23"/>
                      </a:cubicBezTo>
                      <a:close/>
                      <a:moveTo>
                        <a:pt x="31" y="165"/>
                      </a:moveTo>
                      <a:cubicBezTo>
                        <a:pt x="34" y="187"/>
                        <a:pt x="54" y="198"/>
                        <a:pt x="89" y="198"/>
                      </a:cubicBezTo>
                      <a:cubicBezTo>
                        <a:pt x="100" y="189"/>
                        <a:pt x="102" y="177"/>
                        <a:pt x="97" y="162"/>
                      </a:cubicBezTo>
                      <a:cubicBezTo>
                        <a:pt x="75" y="158"/>
                        <a:pt x="59" y="162"/>
                        <a:pt x="31" y="16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7" name="Freeform 26">
                  <a:extLst>
                    <a:ext uri="{FF2B5EF4-FFF2-40B4-BE49-F238E27FC236}">
                      <a16:creationId xmlns:a16="http://schemas.microsoft.com/office/drawing/2014/main" id="{32F1DEAA-1506-91A9-C5E8-B7464CA73D9B}"/>
                    </a:ext>
                  </a:extLst>
                </p:cNvPr>
                <p:cNvSpPr>
                  <a:spLocks/>
                </p:cNvSpPr>
                <p:nvPr/>
              </p:nvSpPr>
              <p:spPr bwMode="auto">
                <a:xfrm>
                  <a:off x="5898427" y="3043860"/>
                  <a:ext cx="1011892" cy="1238774"/>
                </a:xfrm>
                <a:custGeom>
                  <a:avLst/>
                  <a:gdLst>
                    <a:gd name="T0" fmla="*/ 207 w 273"/>
                    <a:gd name="T1" fmla="*/ 11 h 332"/>
                    <a:gd name="T2" fmla="*/ 199 w 273"/>
                    <a:gd name="T3" fmla="*/ 76 h 332"/>
                    <a:gd name="T4" fmla="*/ 158 w 273"/>
                    <a:gd name="T5" fmla="*/ 75 h 332"/>
                    <a:gd name="T6" fmla="*/ 154 w 273"/>
                    <a:gd name="T7" fmla="*/ 101 h 332"/>
                    <a:gd name="T8" fmla="*/ 149 w 273"/>
                    <a:gd name="T9" fmla="*/ 140 h 332"/>
                    <a:gd name="T10" fmla="*/ 165 w 273"/>
                    <a:gd name="T11" fmla="*/ 145 h 332"/>
                    <a:gd name="T12" fmla="*/ 137 w 273"/>
                    <a:gd name="T13" fmla="*/ 186 h 332"/>
                    <a:gd name="T14" fmla="*/ 152 w 273"/>
                    <a:gd name="T15" fmla="*/ 199 h 332"/>
                    <a:gd name="T16" fmla="*/ 190 w 273"/>
                    <a:gd name="T17" fmla="*/ 197 h 332"/>
                    <a:gd name="T18" fmla="*/ 205 w 273"/>
                    <a:gd name="T19" fmla="*/ 332 h 332"/>
                    <a:gd name="T20" fmla="*/ 248 w 273"/>
                    <a:gd name="T21" fmla="*/ 161 h 332"/>
                    <a:gd name="T22" fmla="*/ 241 w 273"/>
                    <a:gd name="T23" fmla="*/ 111 h 332"/>
                    <a:gd name="T24" fmla="*/ 207 w 273"/>
                    <a:gd name="T25" fmla="*/ 11 h 332"/>
                    <a:gd name="T26" fmla="*/ 110 w 273"/>
                    <a:gd name="T27" fmla="*/ 15 h 332"/>
                    <a:gd name="T28" fmla="*/ 112 w 273"/>
                    <a:gd name="T29" fmla="*/ 47 h 332"/>
                    <a:gd name="T30" fmla="*/ 87 w 273"/>
                    <a:gd name="T31" fmla="*/ 97 h 332"/>
                    <a:gd name="T32" fmla="*/ 90 w 273"/>
                    <a:gd name="T33" fmla="*/ 121 h 332"/>
                    <a:gd name="T34" fmla="*/ 86 w 273"/>
                    <a:gd name="T35" fmla="*/ 152 h 332"/>
                    <a:gd name="T36" fmla="*/ 126 w 273"/>
                    <a:gd name="T37" fmla="*/ 117 h 332"/>
                    <a:gd name="T38" fmla="*/ 139 w 273"/>
                    <a:gd name="T39" fmla="*/ 106 h 332"/>
                    <a:gd name="T40" fmla="*/ 139 w 273"/>
                    <a:gd name="T41" fmla="*/ 122 h 332"/>
                    <a:gd name="T42" fmla="*/ 90 w 273"/>
                    <a:gd name="T43" fmla="*/ 193 h 332"/>
                    <a:gd name="T44" fmla="*/ 88 w 273"/>
                    <a:gd name="T45" fmla="*/ 274 h 332"/>
                    <a:gd name="T46" fmla="*/ 58 w 273"/>
                    <a:gd name="T47" fmla="*/ 246 h 332"/>
                    <a:gd name="T48" fmla="*/ 77 w 273"/>
                    <a:gd name="T49" fmla="*/ 247 h 332"/>
                    <a:gd name="T50" fmla="*/ 77 w 273"/>
                    <a:gd name="T51" fmla="*/ 213 h 332"/>
                    <a:gd name="T52" fmla="*/ 25 w 273"/>
                    <a:gd name="T53" fmla="*/ 239 h 332"/>
                    <a:gd name="T54" fmla="*/ 10 w 273"/>
                    <a:gd name="T55" fmla="*/ 217 h 332"/>
                    <a:gd name="T56" fmla="*/ 44 w 273"/>
                    <a:gd name="T57" fmla="*/ 150 h 332"/>
                    <a:gd name="T58" fmla="*/ 9 w 273"/>
                    <a:gd name="T59" fmla="*/ 164 h 332"/>
                    <a:gd name="T60" fmla="*/ 10 w 273"/>
                    <a:gd name="T61" fmla="*/ 142 h 332"/>
                    <a:gd name="T62" fmla="*/ 66 w 273"/>
                    <a:gd name="T63" fmla="*/ 102 h 332"/>
                    <a:gd name="T64" fmla="*/ 110 w 273"/>
                    <a:gd name="T65" fmla="*/ 15 h 332"/>
                    <a:gd name="T66" fmla="*/ 63 w 273"/>
                    <a:gd name="T67" fmla="*/ 173 h 332"/>
                    <a:gd name="T68" fmla="*/ 53 w 273"/>
                    <a:gd name="T69" fmla="*/ 180 h 332"/>
                    <a:gd name="T70" fmla="*/ 63 w 273"/>
                    <a:gd name="T71" fmla="*/ 187 h 332"/>
                    <a:gd name="T72" fmla="*/ 72 w 273"/>
                    <a:gd name="T73" fmla="*/ 180 h 332"/>
                    <a:gd name="T74" fmla="*/ 63 w 273"/>
                    <a:gd name="T75" fmla="*/ 173 h 332"/>
                    <a:gd name="T76" fmla="*/ 170 w 273"/>
                    <a:gd name="T77" fmla="*/ 119 h 332"/>
                    <a:gd name="T78" fmla="*/ 187 w 273"/>
                    <a:gd name="T79" fmla="*/ 106 h 332"/>
                    <a:gd name="T80" fmla="*/ 198 w 273"/>
                    <a:gd name="T81" fmla="*/ 125 h 332"/>
                    <a:gd name="T82" fmla="*/ 170 w 273"/>
                    <a:gd name="T83" fmla="*/ 119 h 332"/>
                    <a:gd name="T84" fmla="*/ 170 w 273"/>
                    <a:gd name="T85" fmla="*/ 170 h 332"/>
                    <a:gd name="T86" fmla="*/ 186 w 273"/>
                    <a:gd name="T87" fmla="*/ 150 h 332"/>
                    <a:gd name="T88" fmla="*/ 195 w 273"/>
                    <a:gd name="T89" fmla="*/ 163 h 332"/>
                    <a:gd name="T90" fmla="*/ 170 w 273"/>
                    <a:gd name="T91" fmla="*/ 17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332">
                      <a:moveTo>
                        <a:pt x="207" y="11"/>
                      </a:moveTo>
                      <a:cubicBezTo>
                        <a:pt x="207" y="31"/>
                        <a:pt x="202" y="56"/>
                        <a:pt x="199" y="76"/>
                      </a:cubicBezTo>
                      <a:cubicBezTo>
                        <a:pt x="185" y="78"/>
                        <a:pt x="173" y="73"/>
                        <a:pt x="158" y="75"/>
                      </a:cubicBezTo>
                      <a:cubicBezTo>
                        <a:pt x="153" y="85"/>
                        <a:pt x="154" y="91"/>
                        <a:pt x="154" y="101"/>
                      </a:cubicBezTo>
                      <a:cubicBezTo>
                        <a:pt x="153" y="114"/>
                        <a:pt x="141" y="129"/>
                        <a:pt x="149" y="140"/>
                      </a:cubicBezTo>
                      <a:cubicBezTo>
                        <a:pt x="153" y="143"/>
                        <a:pt x="161" y="143"/>
                        <a:pt x="165" y="145"/>
                      </a:cubicBezTo>
                      <a:cubicBezTo>
                        <a:pt x="146" y="163"/>
                        <a:pt x="134" y="168"/>
                        <a:pt x="137" y="186"/>
                      </a:cubicBezTo>
                      <a:cubicBezTo>
                        <a:pt x="135" y="197"/>
                        <a:pt x="142" y="202"/>
                        <a:pt x="152" y="199"/>
                      </a:cubicBezTo>
                      <a:cubicBezTo>
                        <a:pt x="165" y="200"/>
                        <a:pt x="177" y="196"/>
                        <a:pt x="190" y="197"/>
                      </a:cubicBezTo>
                      <a:cubicBezTo>
                        <a:pt x="174" y="251"/>
                        <a:pt x="199" y="289"/>
                        <a:pt x="205" y="332"/>
                      </a:cubicBezTo>
                      <a:cubicBezTo>
                        <a:pt x="221" y="271"/>
                        <a:pt x="231" y="221"/>
                        <a:pt x="248" y="161"/>
                      </a:cubicBezTo>
                      <a:cubicBezTo>
                        <a:pt x="273" y="150"/>
                        <a:pt x="270" y="121"/>
                        <a:pt x="241" y="111"/>
                      </a:cubicBezTo>
                      <a:cubicBezTo>
                        <a:pt x="239" y="51"/>
                        <a:pt x="231" y="0"/>
                        <a:pt x="207" y="11"/>
                      </a:cubicBezTo>
                      <a:close/>
                      <a:moveTo>
                        <a:pt x="110" y="15"/>
                      </a:moveTo>
                      <a:cubicBezTo>
                        <a:pt x="138" y="4"/>
                        <a:pt x="128" y="24"/>
                        <a:pt x="112" y="47"/>
                      </a:cubicBezTo>
                      <a:cubicBezTo>
                        <a:pt x="99" y="61"/>
                        <a:pt x="88" y="77"/>
                        <a:pt x="87" y="97"/>
                      </a:cubicBezTo>
                      <a:cubicBezTo>
                        <a:pt x="87" y="105"/>
                        <a:pt x="90" y="113"/>
                        <a:pt x="90" y="121"/>
                      </a:cubicBezTo>
                      <a:cubicBezTo>
                        <a:pt x="90" y="131"/>
                        <a:pt x="86" y="141"/>
                        <a:pt x="86" y="152"/>
                      </a:cubicBezTo>
                      <a:cubicBezTo>
                        <a:pt x="87" y="169"/>
                        <a:pt x="122" y="134"/>
                        <a:pt x="126" y="117"/>
                      </a:cubicBezTo>
                      <a:cubicBezTo>
                        <a:pt x="128" y="111"/>
                        <a:pt x="134" y="110"/>
                        <a:pt x="139" y="106"/>
                      </a:cubicBezTo>
                      <a:cubicBezTo>
                        <a:pt x="136" y="113"/>
                        <a:pt x="143" y="115"/>
                        <a:pt x="139" y="122"/>
                      </a:cubicBezTo>
                      <a:cubicBezTo>
                        <a:pt x="127" y="144"/>
                        <a:pt x="103" y="173"/>
                        <a:pt x="90" y="193"/>
                      </a:cubicBezTo>
                      <a:cubicBezTo>
                        <a:pt x="91" y="224"/>
                        <a:pt x="96" y="252"/>
                        <a:pt x="88" y="274"/>
                      </a:cubicBezTo>
                      <a:cubicBezTo>
                        <a:pt x="73" y="279"/>
                        <a:pt x="52" y="263"/>
                        <a:pt x="58" y="246"/>
                      </a:cubicBezTo>
                      <a:cubicBezTo>
                        <a:pt x="64" y="249"/>
                        <a:pt x="69" y="256"/>
                        <a:pt x="77" y="247"/>
                      </a:cubicBezTo>
                      <a:cubicBezTo>
                        <a:pt x="77" y="236"/>
                        <a:pt x="77" y="224"/>
                        <a:pt x="77" y="213"/>
                      </a:cubicBezTo>
                      <a:cubicBezTo>
                        <a:pt x="60" y="222"/>
                        <a:pt x="43" y="230"/>
                        <a:pt x="25" y="239"/>
                      </a:cubicBezTo>
                      <a:cubicBezTo>
                        <a:pt x="17" y="242"/>
                        <a:pt x="6" y="240"/>
                        <a:pt x="10" y="217"/>
                      </a:cubicBezTo>
                      <a:cubicBezTo>
                        <a:pt x="27" y="195"/>
                        <a:pt x="42" y="174"/>
                        <a:pt x="44" y="150"/>
                      </a:cubicBezTo>
                      <a:cubicBezTo>
                        <a:pt x="32" y="154"/>
                        <a:pt x="21" y="159"/>
                        <a:pt x="9" y="164"/>
                      </a:cubicBezTo>
                      <a:cubicBezTo>
                        <a:pt x="0" y="168"/>
                        <a:pt x="3" y="153"/>
                        <a:pt x="10" y="142"/>
                      </a:cubicBezTo>
                      <a:cubicBezTo>
                        <a:pt x="23" y="120"/>
                        <a:pt x="64" y="106"/>
                        <a:pt x="66" y="102"/>
                      </a:cubicBezTo>
                      <a:cubicBezTo>
                        <a:pt x="75" y="62"/>
                        <a:pt x="87" y="30"/>
                        <a:pt x="110" y="15"/>
                      </a:cubicBezTo>
                      <a:close/>
                      <a:moveTo>
                        <a:pt x="63" y="173"/>
                      </a:moveTo>
                      <a:cubicBezTo>
                        <a:pt x="58" y="173"/>
                        <a:pt x="53" y="176"/>
                        <a:pt x="53" y="180"/>
                      </a:cubicBezTo>
                      <a:cubicBezTo>
                        <a:pt x="53" y="183"/>
                        <a:pt x="58" y="187"/>
                        <a:pt x="63" y="187"/>
                      </a:cubicBezTo>
                      <a:cubicBezTo>
                        <a:pt x="68" y="187"/>
                        <a:pt x="72" y="183"/>
                        <a:pt x="72" y="180"/>
                      </a:cubicBezTo>
                      <a:cubicBezTo>
                        <a:pt x="72" y="176"/>
                        <a:pt x="68" y="173"/>
                        <a:pt x="63" y="173"/>
                      </a:cubicBezTo>
                      <a:close/>
                      <a:moveTo>
                        <a:pt x="170" y="119"/>
                      </a:moveTo>
                      <a:cubicBezTo>
                        <a:pt x="168" y="108"/>
                        <a:pt x="174" y="105"/>
                        <a:pt x="187" y="106"/>
                      </a:cubicBezTo>
                      <a:cubicBezTo>
                        <a:pt x="197" y="112"/>
                        <a:pt x="200" y="116"/>
                        <a:pt x="198" y="125"/>
                      </a:cubicBezTo>
                      <a:cubicBezTo>
                        <a:pt x="186" y="127"/>
                        <a:pt x="176" y="125"/>
                        <a:pt x="170" y="119"/>
                      </a:cubicBezTo>
                      <a:close/>
                      <a:moveTo>
                        <a:pt x="170" y="170"/>
                      </a:moveTo>
                      <a:cubicBezTo>
                        <a:pt x="168" y="159"/>
                        <a:pt x="173" y="150"/>
                        <a:pt x="186" y="150"/>
                      </a:cubicBezTo>
                      <a:cubicBezTo>
                        <a:pt x="186" y="151"/>
                        <a:pt x="195" y="149"/>
                        <a:pt x="195" y="163"/>
                      </a:cubicBezTo>
                      <a:cubicBezTo>
                        <a:pt x="182" y="165"/>
                        <a:pt x="176" y="176"/>
                        <a:pt x="170" y="17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8" name="Freeform 27">
                  <a:extLst>
                    <a:ext uri="{FF2B5EF4-FFF2-40B4-BE49-F238E27FC236}">
                      <a16:creationId xmlns:a16="http://schemas.microsoft.com/office/drawing/2014/main" id="{D2344B64-0AC4-50A2-8C83-D96EAB2AC145}"/>
                    </a:ext>
                  </a:extLst>
                </p:cNvPr>
                <p:cNvSpPr>
                  <a:spLocks/>
                </p:cNvSpPr>
                <p:nvPr/>
              </p:nvSpPr>
              <p:spPr bwMode="auto">
                <a:xfrm>
                  <a:off x="7114512" y="3082430"/>
                  <a:ext cx="1186591" cy="950634"/>
                </a:xfrm>
                <a:custGeom>
                  <a:avLst/>
                  <a:gdLst>
                    <a:gd name="T0" fmla="*/ 79 w 320"/>
                    <a:gd name="T1" fmla="*/ 32 h 255"/>
                    <a:gd name="T2" fmla="*/ 61 w 320"/>
                    <a:gd name="T3" fmla="*/ 83 h 255"/>
                    <a:gd name="T4" fmla="*/ 27 w 320"/>
                    <a:gd name="T5" fmla="*/ 92 h 255"/>
                    <a:gd name="T6" fmla="*/ 54 w 320"/>
                    <a:gd name="T7" fmla="*/ 120 h 255"/>
                    <a:gd name="T8" fmla="*/ 45 w 320"/>
                    <a:gd name="T9" fmla="*/ 175 h 255"/>
                    <a:gd name="T10" fmla="*/ 38 w 320"/>
                    <a:gd name="T11" fmla="*/ 183 h 255"/>
                    <a:gd name="T12" fmla="*/ 0 w 320"/>
                    <a:gd name="T13" fmla="*/ 200 h 255"/>
                    <a:gd name="T14" fmla="*/ 28 w 320"/>
                    <a:gd name="T15" fmla="*/ 235 h 255"/>
                    <a:gd name="T16" fmla="*/ 48 w 320"/>
                    <a:gd name="T17" fmla="*/ 214 h 255"/>
                    <a:gd name="T18" fmla="*/ 61 w 320"/>
                    <a:gd name="T19" fmla="*/ 234 h 255"/>
                    <a:gd name="T20" fmla="*/ 81 w 320"/>
                    <a:gd name="T21" fmla="*/ 217 h 255"/>
                    <a:gd name="T22" fmla="*/ 74 w 320"/>
                    <a:gd name="T23" fmla="*/ 175 h 255"/>
                    <a:gd name="T24" fmla="*/ 122 w 320"/>
                    <a:gd name="T25" fmla="*/ 105 h 255"/>
                    <a:gd name="T26" fmla="*/ 155 w 320"/>
                    <a:gd name="T27" fmla="*/ 122 h 255"/>
                    <a:gd name="T28" fmla="*/ 136 w 320"/>
                    <a:gd name="T29" fmla="*/ 141 h 255"/>
                    <a:gd name="T30" fmla="*/ 114 w 320"/>
                    <a:gd name="T31" fmla="*/ 144 h 255"/>
                    <a:gd name="T32" fmla="*/ 113 w 320"/>
                    <a:gd name="T33" fmla="*/ 173 h 255"/>
                    <a:gd name="T34" fmla="*/ 167 w 320"/>
                    <a:gd name="T35" fmla="*/ 203 h 255"/>
                    <a:gd name="T36" fmla="*/ 120 w 320"/>
                    <a:gd name="T37" fmla="*/ 207 h 255"/>
                    <a:gd name="T38" fmla="*/ 104 w 320"/>
                    <a:gd name="T39" fmla="*/ 173 h 255"/>
                    <a:gd name="T40" fmla="*/ 93 w 320"/>
                    <a:gd name="T41" fmla="*/ 229 h 255"/>
                    <a:gd name="T42" fmla="*/ 192 w 320"/>
                    <a:gd name="T43" fmla="*/ 220 h 255"/>
                    <a:gd name="T44" fmla="*/ 218 w 320"/>
                    <a:gd name="T45" fmla="*/ 249 h 255"/>
                    <a:gd name="T46" fmla="*/ 320 w 320"/>
                    <a:gd name="T47" fmla="*/ 238 h 255"/>
                    <a:gd name="T48" fmla="*/ 312 w 320"/>
                    <a:gd name="T49" fmla="*/ 231 h 255"/>
                    <a:gd name="T50" fmla="*/ 255 w 320"/>
                    <a:gd name="T51" fmla="*/ 216 h 255"/>
                    <a:gd name="T52" fmla="*/ 214 w 320"/>
                    <a:gd name="T53" fmla="*/ 192 h 255"/>
                    <a:gd name="T54" fmla="*/ 223 w 320"/>
                    <a:gd name="T55" fmla="*/ 107 h 255"/>
                    <a:gd name="T56" fmla="*/ 189 w 320"/>
                    <a:gd name="T57" fmla="*/ 119 h 255"/>
                    <a:gd name="T58" fmla="*/ 215 w 320"/>
                    <a:gd name="T59" fmla="*/ 94 h 255"/>
                    <a:gd name="T60" fmla="*/ 241 w 320"/>
                    <a:gd name="T61" fmla="*/ 72 h 255"/>
                    <a:gd name="T62" fmla="*/ 240 w 320"/>
                    <a:gd name="T63" fmla="*/ 34 h 255"/>
                    <a:gd name="T64" fmla="*/ 194 w 320"/>
                    <a:gd name="T65" fmla="*/ 65 h 255"/>
                    <a:gd name="T66" fmla="*/ 174 w 320"/>
                    <a:gd name="T67" fmla="*/ 0 h 255"/>
                    <a:gd name="T68" fmla="*/ 163 w 320"/>
                    <a:gd name="T69" fmla="*/ 72 h 255"/>
                    <a:gd name="T70" fmla="*/ 115 w 320"/>
                    <a:gd name="T71" fmla="*/ 96 h 255"/>
                    <a:gd name="T72" fmla="*/ 81 w 320"/>
                    <a:gd name="T73" fmla="*/ 133 h 255"/>
                    <a:gd name="T74" fmla="*/ 91 w 320"/>
                    <a:gd name="T75" fmla="*/ 94 h 255"/>
                    <a:gd name="T76" fmla="*/ 79 w 320"/>
                    <a:gd name="T77" fmla="*/ 32 h 255"/>
                    <a:gd name="T78" fmla="*/ 169 w 320"/>
                    <a:gd name="T79" fmla="*/ 162 h 255"/>
                    <a:gd name="T80" fmla="*/ 200 w 320"/>
                    <a:gd name="T81" fmla="*/ 138 h 255"/>
                    <a:gd name="T82" fmla="*/ 189 w 320"/>
                    <a:gd name="T83" fmla="*/ 181 h 255"/>
                    <a:gd name="T84" fmla="*/ 169 w 320"/>
                    <a:gd name="T85" fmla="*/ 1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5">
                      <a:moveTo>
                        <a:pt x="79" y="32"/>
                      </a:moveTo>
                      <a:cubicBezTo>
                        <a:pt x="72" y="48"/>
                        <a:pt x="66" y="65"/>
                        <a:pt x="61" y="83"/>
                      </a:cubicBezTo>
                      <a:cubicBezTo>
                        <a:pt x="62" y="100"/>
                        <a:pt x="46" y="97"/>
                        <a:pt x="27" y="92"/>
                      </a:cubicBezTo>
                      <a:cubicBezTo>
                        <a:pt x="27" y="105"/>
                        <a:pt x="36" y="113"/>
                        <a:pt x="54" y="120"/>
                      </a:cubicBezTo>
                      <a:cubicBezTo>
                        <a:pt x="52" y="141"/>
                        <a:pt x="50" y="163"/>
                        <a:pt x="45" y="175"/>
                      </a:cubicBezTo>
                      <a:cubicBezTo>
                        <a:pt x="43" y="179"/>
                        <a:pt x="40" y="182"/>
                        <a:pt x="38" y="183"/>
                      </a:cubicBezTo>
                      <a:cubicBezTo>
                        <a:pt x="23" y="194"/>
                        <a:pt x="14" y="197"/>
                        <a:pt x="0" y="200"/>
                      </a:cubicBezTo>
                      <a:cubicBezTo>
                        <a:pt x="12" y="227"/>
                        <a:pt x="8" y="235"/>
                        <a:pt x="28" y="235"/>
                      </a:cubicBezTo>
                      <a:cubicBezTo>
                        <a:pt x="32" y="228"/>
                        <a:pt x="44" y="222"/>
                        <a:pt x="48" y="214"/>
                      </a:cubicBezTo>
                      <a:cubicBezTo>
                        <a:pt x="50" y="223"/>
                        <a:pt x="59" y="226"/>
                        <a:pt x="61" y="234"/>
                      </a:cubicBezTo>
                      <a:cubicBezTo>
                        <a:pt x="70" y="231"/>
                        <a:pt x="78" y="231"/>
                        <a:pt x="81" y="217"/>
                      </a:cubicBezTo>
                      <a:cubicBezTo>
                        <a:pt x="78" y="203"/>
                        <a:pt x="76" y="189"/>
                        <a:pt x="74" y="175"/>
                      </a:cubicBezTo>
                      <a:cubicBezTo>
                        <a:pt x="92" y="162"/>
                        <a:pt x="109" y="137"/>
                        <a:pt x="122" y="105"/>
                      </a:cubicBezTo>
                      <a:cubicBezTo>
                        <a:pt x="130" y="111"/>
                        <a:pt x="140" y="120"/>
                        <a:pt x="155" y="122"/>
                      </a:cubicBezTo>
                      <a:cubicBezTo>
                        <a:pt x="148" y="128"/>
                        <a:pt x="143" y="136"/>
                        <a:pt x="136" y="141"/>
                      </a:cubicBezTo>
                      <a:cubicBezTo>
                        <a:pt x="127" y="143"/>
                        <a:pt x="123" y="143"/>
                        <a:pt x="114" y="144"/>
                      </a:cubicBezTo>
                      <a:cubicBezTo>
                        <a:pt x="116" y="154"/>
                        <a:pt x="111" y="163"/>
                        <a:pt x="113" y="173"/>
                      </a:cubicBezTo>
                      <a:cubicBezTo>
                        <a:pt x="131" y="183"/>
                        <a:pt x="149" y="193"/>
                        <a:pt x="167" y="203"/>
                      </a:cubicBezTo>
                      <a:cubicBezTo>
                        <a:pt x="150" y="209"/>
                        <a:pt x="131" y="214"/>
                        <a:pt x="120" y="207"/>
                      </a:cubicBezTo>
                      <a:cubicBezTo>
                        <a:pt x="110" y="202"/>
                        <a:pt x="107" y="188"/>
                        <a:pt x="104" y="173"/>
                      </a:cubicBezTo>
                      <a:cubicBezTo>
                        <a:pt x="94" y="182"/>
                        <a:pt x="91" y="212"/>
                        <a:pt x="93" y="229"/>
                      </a:cubicBezTo>
                      <a:cubicBezTo>
                        <a:pt x="126" y="236"/>
                        <a:pt x="160" y="233"/>
                        <a:pt x="192" y="220"/>
                      </a:cubicBezTo>
                      <a:cubicBezTo>
                        <a:pt x="206" y="224"/>
                        <a:pt x="204" y="246"/>
                        <a:pt x="218" y="249"/>
                      </a:cubicBezTo>
                      <a:cubicBezTo>
                        <a:pt x="244" y="255"/>
                        <a:pt x="294" y="232"/>
                        <a:pt x="320" y="238"/>
                      </a:cubicBezTo>
                      <a:cubicBezTo>
                        <a:pt x="316" y="235"/>
                        <a:pt x="317" y="232"/>
                        <a:pt x="312" y="231"/>
                      </a:cubicBezTo>
                      <a:cubicBezTo>
                        <a:pt x="295" y="227"/>
                        <a:pt x="273" y="224"/>
                        <a:pt x="255" y="216"/>
                      </a:cubicBezTo>
                      <a:cubicBezTo>
                        <a:pt x="235" y="207"/>
                        <a:pt x="226" y="200"/>
                        <a:pt x="214" y="192"/>
                      </a:cubicBezTo>
                      <a:cubicBezTo>
                        <a:pt x="232" y="163"/>
                        <a:pt x="241" y="118"/>
                        <a:pt x="223" y="107"/>
                      </a:cubicBezTo>
                      <a:cubicBezTo>
                        <a:pt x="216" y="103"/>
                        <a:pt x="204" y="115"/>
                        <a:pt x="189" y="119"/>
                      </a:cubicBezTo>
                      <a:cubicBezTo>
                        <a:pt x="190" y="108"/>
                        <a:pt x="194" y="94"/>
                        <a:pt x="215" y="94"/>
                      </a:cubicBezTo>
                      <a:cubicBezTo>
                        <a:pt x="226" y="93"/>
                        <a:pt x="232" y="79"/>
                        <a:pt x="241" y="72"/>
                      </a:cubicBezTo>
                      <a:cubicBezTo>
                        <a:pt x="243" y="59"/>
                        <a:pt x="244" y="44"/>
                        <a:pt x="240" y="34"/>
                      </a:cubicBezTo>
                      <a:cubicBezTo>
                        <a:pt x="221" y="51"/>
                        <a:pt x="210" y="62"/>
                        <a:pt x="194" y="65"/>
                      </a:cubicBezTo>
                      <a:cubicBezTo>
                        <a:pt x="200" y="38"/>
                        <a:pt x="194" y="16"/>
                        <a:pt x="174" y="0"/>
                      </a:cubicBezTo>
                      <a:cubicBezTo>
                        <a:pt x="164" y="30"/>
                        <a:pt x="159" y="56"/>
                        <a:pt x="163" y="72"/>
                      </a:cubicBezTo>
                      <a:cubicBezTo>
                        <a:pt x="147" y="95"/>
                        <a:pt x="131" y="83"/>
                        <a:pt x="115" y="96"/>
                      </a:cubicBezTo>
                      <a:cubicBezTo>
                        <a:pt x="106" y="104"/>
                        <a:pt x="97" y="117"/>
                        <a:pt x="81" y="133"/>
                      </a:cubicBezTo>
                      <a:cubicBezTo>
                        <a:pt x="68" y="123"/>
                        <a:pt x="71" y="113"/>
                        <a:pt x="91" y="94"/>
                      </a:cubicBezTo>
                      <a:cubicBezTo>
                        <a:pt x="109" y="75"/>
                        <a:pt x="103" y="30"/>
                        <a:pt x="79" y="32"/>
                      </a:cubicBezTo>
                      <a:close/>
                      <a:moveTo>
                        <a:pt x="169" y="162"/>
                      </a:moveTo>
                      <a:cubicBezTo>
                        <a:pt x="176" y="154"/>
                        <a:pt x="187" y="146"/>
                        <a:pt x="200" y="138"/>
                      </a:cubicBezTo>
                      <a:cubicBezTo>
                        <a:pt x="206" y="153"/>
                        <a:pt x="193" y="161"/>
                        <a:pt x="189" y="181"/>
                      </a:cubicBezTo>
                      <a:cubicBezTo>
                        <a:pt x="172" y="175"/>
                        <a:pt x="164" y="171"/>
                        <a:pt x="169" y="16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grpSp>
          <p:grpSp>
            <p:nvGrpSpPr>
              <p:cNvPr id="9" name="组合 8">
                <a:extLst>
                  <a:ext uri="{FF2B5EF4-FFF2-40B4-BE49-F238E27FC236}">
                    <a16:creationId xmlns:a16="http://schemas.microsoft.com/office/drawing/2014/main" id="{4193AC26-F4CA-456F-1C63-6BFF03CDC2C9}"/>
                  </a:ext>
                </a:extLst>
              </p:cNvPr>
              <p:cNvGrpSpPr/>
              <p:nvPr/>
            </p:nvGrpSpPr>
            <p:grpSpPr>
              <a:xfrm>
                <a:off x="3720364" y="4424710"/>
                <a:ext cx="6865437" cy="428806"/>
                <a:chOff x="3720364" y="4424710"/>
                <a:chExt cx="6865437" cy="428806"/>
              </a:xfrm>
            </p:grpSpPr>
            <p:sp>
              <p:nvSpPr>
                <p:cNvPr id="10" name="Freeform 28">
                  <a:extLst>
                    <a:ext uri="{FF2B5EF4-FFF2-40B4-BE49-F238E27FC236}">
                      <a16:creationId xmlns:a16="http://schemas.microsoft.com/office/drawing/2014/main" id="{3B2BFF68-B276-65D9-DE80-FFB2233BF0FF}"/>
                    </a:ext>
                  </a:extLst>
                </p:cNvPr>
                <p:cNvSpPr>
                  <a:spLocks/>
                </p:cNvSpPr>
                <p:nvPr/>
              </p:nvSpPr>
              <p:spPr bwMode="auto">
                <a:xfrm>
                  <a:off x="3720364" y="4424710"/>
                  <a:ext cx="5504147" cy="428806"/>
                </a:xfrm>
                <a:custGeom>
                  <a:avLst/>
                  <a:gdLst>
                    <a:gd name="T0" fmla="*/ 7 w 1484"/>
                    <a:gd name="T1" fmla="*/ 52 h 115"/>
                    <a:gd name="T2" fmla="*/ 74 w 1484"/>
                    <a:gd name="T3" fmla="*/ 26 h 115"/>
                    <a:gd name="T4" fmla="*/ 58 w 1484"/>
                    <a:gd name="T5" fmla="*/ 89 h 115"/>
                    <a:gd name="T6" fmla="*/ 121 w 1484"/>
                    <a:gd name="T7" fmla="*/ 89 h 115"/>
                    <a:gd name="T8" fmla="*/ 174 w 1484"/>
                    <a:gd name="T9" fmla="*/ 85 h 115"/>
                    <a:gd name="T10" fmla="*/ 170 w 1484"/>
                    <a:gd name="T11" fmla="*/ 78 h 115"/>
                    <a:gd name="T12" fmla="*/ 200 w 1484"/>
                    <a:gd name="T13" fmla="*/ 26 h 115"/>
                    <a:gd name="T14" fmla="*/ 223 w 1484"/>
                    <a:gd name="T15" fmla="*/ 78 h 115"/>
                    <a:gd name="T16" fmla="*/ 228 w 1484"/>
                    <a:gd name="T17" fmla="*/ 24 h 115"/>
                    <a:gd name="T18" fmla="*/ 238 w 1484"/>
                    <a:gd name="T19" fmla="*/ 55 h 115"/>
                    <a:gd name="T20" fmla="*/ 254 w 1484"/>
                    <a:gd name="T21" fmla="*/ 14 h 115"/>
                    <a:gd name="T22" fmla="*/ 274 w 1484"/>
                    <a:gd name="T23" fmla="*/ 34 h 115"/>
                    <a:gd name="T24" fmla="*/ 281 w 1484"/>
                    <a:gd name="T25" fmla="*/ 79 h 115"/>
                    <a:gd name="T26" fmla="*/ 306 w 1484"/>
                    <a:gd name="T27" fmla="*/ 62 h 115"/>
                    <a:gd name="T28" fmla="*/ 362 w 1484"/>
                    <a:gd name="T29" fmla="*/ 24 h 115"/>
                    <a:gd name="T30" fmla="*/ 372 w 1484"/>
                    <a:gd name="T31" fmla="*/ 57 h 115"/>
                    <a:gd name="T32" fmla="*/ 394 w 1484"/>
                    <a:gd name="T33" fmla="*/ 2 h 115"/>
                    <a:gd name="T34" fmla="*/ 391 w 1484"/>
                    <a:gd name="T35" fmla="*/ 89 h 115"/>
                    <a:gd name="T36" fmla="*/ 464 w 1484"/>
                    <a:gd name="T37" fmla="*/ 89 h 115"/>
                    <a:gd name="T38" fmla="*/ 492 w 1484"/>
                    <a:gd name="T39" fmla="*/ 58 h 115"/>
                    <a:gd name="T40" fmla="*/ 518 w 1484"/>
                    <a:gd name="T41" fmla="*/ 51 h 115"/>
                    <a:gd name="T42" fmla="*/ 541 w 1484"/>
                    <a:gd name="T43" fmla="*/ 28 h 115"/>
                    <a:gd name="T44" fmla="*/ 558 w 1484"/>
                    <a:gd name="T45" fmla="*/ 66 h 115"/>
                    <a:gd name="T46" fmla="*/ 580 w 1484"/>
                    <a:gd name="T47" fmla="*/ 3 h 115"/>
                    <a:gd name="T48" fmla="*/ 601 w 1484"/>
                    <a:gd name="T49" fmla="*/ 25 h 115"/>
                    <a:gd name="T50" fmla="*/ 619 w 1484"/>
                    <a:gd name="T51" fmla="*/ 57 h 115"/>
                    <a:gd name="T52" fmla="*/ 636 w 1484"/>
                    <a:gd name="T53" fmla="*/ 81 h 115"/>
                    <a:gd name="T54" fmla="*/ 685 w 1484"/>
                    <a:gd name="T55" fmla="*/ 26 h 115"/>
                    <a:gd name="T56" fmla="*/ 669 w 1484"/>
                    <a:gd name="T57" fmla="*/ 89 h 115"/>
                    <a:gd name="T58" fmla="*/ 746 w 1484"/>
                    <a:gd name="T59" fmla="*/ 66 h 115"/>
                    <a:gd name="T60" fmla="*/ 742 w 1484"/>
                    <a:gd name="T61" fmla="*/ 36 h 115"/>
                    <a:gd name="T62" fmla="*/ 794 w 1484"/>
                    <a:gd name="T63" fmla="*/ 80 h 115"/>
                    <a:gd name="T64" fmla="*/ 793 w 1484"/>
                    <a:gd name="T65" fmla="*/ 0 h 115"/>
                    <a:gd name="T66" fmla="*/ 810 w 1484"/>
                    <a:gd name="T67" fmla="*/ 52 h 115"/>
                    <a:gd name="T68" fmla="*/ 827 w 1484"/>
                    <a:gd name="T69" fmla="*/ 82 h 115"/>
                    <a:gd name="T70" fmla="*/ 831 w 1484"/>
                    <a:gd name="T71" fmla="*/ 76 h 115"/>
                    <a:gd name="T72" fmla="*/ 868 w 1484"/>
                    <a:gd name="T73" fmla="*/ 89 h 115"/>
                    <a:gd name="T74" fmla="*/ 911 w 1484"/>
                    <a:gd name="T75" fmla="*/ 60 h 115"/>
                    <a:gd name="T76" fmla="*/ 922 w 1484"/>
                    <a:gd name="T77" fmla="*/ 89 h 115"/>
                    <a:gd name="T78" fmla="*/ 944 w 1484"/>
                    <a:gd name="T79" fmla="*/ 40 h 115"/>
                    <a:gd name="T80" fmla="*/ 961 w 1484"/>
                    <a:gd name="T81" fmla="*/ 57 h 115"/>
                    <a:gd name="T82" fmla="*/ 977 w 1484"/>
                    <a:gd name="T83" fmla="*/ 81 h 115"/>
                    <a:gd name="T84" fmla="*/ 1031 w 1484"/>
                    <a:gd name="T85" fmla="*/ 57 h 115"/>
                    <a:gd name="T86" fmla="*/ 1005 w 1484"/>
                    <a:gd name="T87" fmla="*/ 51 h 115"/>
                    <a:gd name="T88" fmla="*/ 1077 w 1484"/>
                    <a:gd name="T89" fmla="*/ 36 h 115"/>
                    <a:gd name="T90" fmla="*/ 1085 w 1484"/>
                    <a:gd name="T91" fmla="*/ 62 h 115"/>
                    <a:gd name="T92" fmla="*/ 1074 w 1484"/>
                    <a:gd name="T93" fmla="*/ 79 h 115"/>
                    <a:gd name="T94" fmla="*/ 1126 w 1484"/>
                    <a:gd name="T95" fmla="*/ 50 h 115"/>
                    <a:gd name="T96" fmla="*/ 1162 w 1484"/>
                    <a:gd name="T97" fmla="*/ 81 h 115"/>
                    <a:gd name="T98" fmla="*/ 1167 w 1484"/>
                    <a:gd name="T99" fmla="*/ 89 h 115"/>
                    <a:gd name="T100" fmla="*/ 1207 w 1484"/>
                    <a:gd name="T101" fmla="*/ 11 h 115"/>
                    <a:gd name="T102" fmla="*/ 1234 w 1484"/>
                    <a:gd name="T103" fmla="*/ 82 h 115"/>
                    <a:gd name="T104" fmla="*/ 1236 w 1484"/>
                    <a:gd name="T105" fmla="*/ 51 h 115"/>
                    <a:gd name="T106" fmla="*/ 1273 w 1484"/>
                    <a:gd name="T107" fmla="*/ 39 h 115"/>
                    <a:gd name="T108" fmla="*/ 1293 w 1484"/>
                    <a:gd name="T109" fmla="*/ 78 h 115"/>
                    <a:gd name="T110" fmla="*/ 1333 w 1484"/>
                    <a:gd name="T111" fmla="*/ 49 h 115"/>
                    <a:gd name="T112" fmla="*/ 1368 w 1484"/>
                    <a:gd name="T113" fmla="*/ 24 h 115"/>
                    <a:gd name="T114" fmla="*/ 1358 w 1484"/>
                    <a:gd name="T115" fmla="*/ 54 h 115"/>
                    <a:gd name="T116" fmla="*/ 1391 w 1484"/>
                    <a:gd name="T117" fmla="*/ 57 h 115"/>
                    <a:gd name="T118" fmla="*/ 1440 w 1484"/>
                    <a:gd name="T119" fmla="*/ 1 h 115"/>
                    <a:gd name="T120" fmla="*/ 1451 w 1484"/>
                    <a:gd name="T121"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4" h="115">
                      <a:moveTo>
                        <a:pt x="32" y="1"/>
                      </a:moveTo>
                      <a:cubicBezTo>
                        <a:pt x="38" y="1"/>
                        <a:pt x="38" y="1"/>
                        <a:pt x="38" y="1"/>
                      </a:cubicBezTo>
                      <a:cubicBezTo>
                        <a:pt x="38" y="52"/>
                        <a:pt x="38" y="52"/>
                        <a:pt x="38" y="52"/>
                      </a:cubicBezTo>
                      <a:cubicBezTo>
                        <a:pt x="38" y="61"/>
                        <a:pt x="38" y="68"/>
                        <a:pt x="36" y="73"/>
                      </a:cubicBezTo>
                      <a:cubicBezTo>
                        <a:pt x="35" y="78"/>
                        <a:pt x="33" y="82"/>
                        <a:pt x="31" y="86"/>
                      </a:cubicBezTo>
                      <a:cubicBezTo>
                        <a:pt x="28" y="89"/>
                        <a:pt x="24" y="90"/>
                        <a:pt x="19" y="90"/>
                      </a:cubicBezTo>
                      <a:cubicBezTo>
                        <a:pt x="15" y="90"/>
                        <a:pt x="11" y="89"/>
                        <a:pt x="8" y="86"/>
                      </a:cubicBezTo>
                      <a:cubicBezTo>
                        <a:pt x="5" y="83"/>
                        <a:pt x="3" y="79"/>
                        <a:pt x="2" y="74"/>
                      </a:cubicBezTo>
                      <a:cubicBezTo>
                        <a:pt x="1" y="68"/>
                        <a:pt x="0" y="61"/>
                        <a:pt x="0" y="52"/>
                      </a:cubicBezTo>
                      <a:cubicBezTo>
                        <a:pt x="0" y="1"/>
                        <a:pt x="0" y="1"/>
                        <a:pt x="0" y="1"/>
                      </a:cubicBezTo>
                      <a:cubicBezTo>
                        <a:pt x="7" y="1"/>
                        <a:pt x="7" y="1"/>
                        <a:pt x="7" y="1"/>
                      </a:cubicBezTo>
                      <a:cubicBezTo>
                        <a:pt x="7" y="52"/>
                        <a:pt x="7" y="52"/>
                        <a:pt x="7" y="52"/>
                      </a:cubicBezTo>
                      <a:cubicBezTo>
                        <a:pt x="7" y="59"/>
                        <a:pt x="7" y="65"/>
                        <a:pt x="8" y="69"/>
                      </a:cubicBezTo>
                      <a:cubicBezTo>
                        <a:pt x="8" y="72"/>
                        <a:pt x="10" y="75"/>
                        <a:pt x="12" y="77"/>
                      </a:cubicBezTo>
                      <a:cubicBezTo>
                        <a:pt x="14" y="79"/>
                        <a:pt x="16" y="80"/>
                        <a:pt x="19" y="80"/>
                      </a:cubicBezTo>
                      <a:cubicBezTo>
                        <a:pt x="23" y="80"/>
                        <a:pt x="27" y="78"/>
                        <a:pt x="29" y="74"/>
                      </a:cubicBezTo>
                      <a:cubicBezTo>
                        <a:pt x="31" y="70"/>
                        <a:pt x="32" y="63"/>
                        <a:pt x="32" y="52"/>
                      </a:cubicBezTo>
                      <a:cubicBezTo>
                        <a:pt x="32" y="1"/>
                        <a:pt x="32" y="1"/>
                        <a:pt x="32" y="1"/>
                      </a:cubicBezTo>
                      <a:close/>
                      <a:moveTo>
                        <a:pt x="52" y="89"/>
                      </a:moveTo>
                      <a:cubicBezTo>
                        <a:pt x="52" y="25"/>
                        <a:pt x="52" y="25"/>
                        <a:pt x="52" y="25"/>
                      </a:cubicBezTo>
                      <a:cubicBezTo>
                        <a:pt x="57" y="25"/>
                        <a:pt x="57" y="25"/>
                        <a:pt x="57" y="25"/>
                      </a:cubicBezTo>
                      <a:cubicBezTo>
                        <a:pt x="57" y="34"/>
                        <a:pt x="57" y="34"/>
                        <a:pt x="57" y="34"/>
                      </a:cubicBezTo>
                      <a:cubicBezTo>
                        <a:pt x="60" y="27"/>
                        <a:pt x="63" y="24"/>
                        <a:pt x="68" y="24"/>
                      </a:cubicBezTo>
                      <a:cubicBezTo>
                        <a:pt x="70" y="24"/>
                        <a:pt x="72" y="25"/>
                        <a:pt x="74" y="26"/>
                      </a:cubicBezTo>
                      <a:cubicBezTo>
                        <a:pt x="76" y="27"/>
                        <a:pt x="77" y="29"/>
                        <a:pt x="78" y="31"/>
                      </a:cubicBezTo>
                      <a:cubicBezTo>
                        <a:pt x="79" y="34"/>
                        <a:pt x="79" y="36"/>
                        <a:pt x="80" y="39"/>
                      </a:cubicBezTo>
                      <a:cubicBezTo>
                        <a:pt x="80" y="41"/>
                        <a:pt x="80" y="45"/>
                        <a:pt x="80" y="50"/>
                      </a:cubicBezTo>
                      <a:cubicBezTo>
                        <a:pt x="80" y="89"/>
                        <a:pt x="80" y="89"/>
                        <a:pt x="80" y="89"/>
                      </a:cubicBezTo>
                      <a:cubicBezTo>
                        <a:pt x="74" y="89"/>
                        <a:pt x="74" y="89"/>
                        <a:pt x="74" y="89"/>
                      </a:cubicBezTo>
                      <a:cubicBezTo>
                        <a:pt x="74" y="50"/>
                        <a:pt x="74" y="50"/>
                        <a:pt x="74" y="50"/>
                      </a:cubicBezTo>
                      <a:cubicBezTo>
                        <a:pt x="74" y="46"/>
                        <a:pt x="74" y="43"/>
                        <a:pt x="74" y="40"/>
                      </a:cubicBezTo>
                      <a:cubicBezTo>
                        <a:pt x="73" y="38"/>
                        <a:pt x="72" y="36"/>
                        <a:pt x="71" y="35"/>
                      </a:cubicBezTo>
                      <a:cubicBezTo>
                        <a:pt x="70" y="34"/>
                        <a:pt x="69" y="33"/>
                        <a:pt x="67" y="33"/>
                      </a:cubicBezTo>
                      <a:cubicBezTo>
                        <a:pt x="64" y="33"/>
                        <a:pt x="62" y="35"/>
                        <a:pt x="60" y="38"/>
                      </a:cubicBezTo>
                      <a:cubicBezTo>
                        <a:pt x="59" y="40"/>
                        <a:pt x="58" y="46"/>
                        <a:pt x="58" y="54"/>
                      </a:cubicBezTo>
                      <a:cubicBezTo>
                        <a:pt x="58" y="89"/>
                        <a:pt x="58" y="89"/>
                        <a:pt x="58" y="89"/>
                      </a:cubicBezTo>
                      <a:cubicBezTo>
                        <a:pt x="52" y="89"/>
                        <a:pt x="52" y="89"/>
                        <a:pt x="52" y="89"/>
                      </a:cubicBezTo>
                      <a:close/>
                      <a:moveTo>
                        <a:pt x="93" y="14"/>
                      </a:moveTo>
                      <a:cubicBezTo>
                        <a:pt x="93" y="1"/>
                        <a:pt x="93" y="1"/>
                        <a:pt x="93" y="1"/>
                      </a:cubicBezTo>
                      <a:cubicBezTo>
                        <a:pt x="99" y="1"/>
                        <a:pt x="99" y="1"/>
                        <a:pt x="99" y="1"/>
                      </a:cubicBezTo>
                      <a:cubicBezTo>
                        <a:pt x="99" y="14"/>
                        <a:pt x="99" y="14"/>
                        <a:pt x="99" y="14"/>
                      </a:cubicBezTo>
                      <a:cubicBezTo>
                        <a:pt x="93" y="14"/>
                        <a:pt x="93" y="14"/>
                        <a:pt x="93" y="14"/>
                      </a:cubicBezTo>
                      <a:close/>
                      <a:moveTo>
                        <a:pt x="93" y="89"/>
                      </a:moveTo>
                      <a:cubicBezTo>
                        <a:pt x="93" y="25"/>
                        <a:pt x="93" y="25"/>
                        <a:pt x="93" y="25"/>
                      </a:cubicBezTo>
                      <a:cubicBezTo>
                        <a:pt x="99" y="25"/>
                        <a:pt x="99" y="25"/>
                        <a:pt x="99" y="25"/>
                      </a:cubicBezTo>
                      <a:cubicBezTo>
                        <a:pt x="99" y="89"/>
                        <a:pt x="99" y="89"/>
                        <a:pt x="99" y="89"/>
                      </a:cubicBezTo>
                      <a:cubicBezTo>
                        <a:pt x="93" y="89"/>
                        <a:pt x="93" y="89"/>
                        <a:pt x="93" y="89"/>
                      </a:cubicBezTo>
                      <a:close/>
                      <a:moveTo>
                        <a:pt x="121" y="89"/>
                      </a:moveTo>
                      <a:cubicBezTo>
                        <a:pt x="108" y="25"/>
                        <a:pt x="108" y="25"/>
                        <a:pt x="108" y="25"/>
                      </a:cubicBezTo>
                      <a:cubicBezTo>
                        <a:pt x="114" y="25"/>
                        <a:pt x="114" y="25"/>
                        <a:pt x="114" y="25"/>
                      </a:cubicBezTo>
                      <a:cubicBezTo>
                        <a:pt x="122" y="63"/>
                        <a:pt x="122" y="63"/>
                        <a:pt x="122" y="63"/>
                      </a:cubicBezTo>
                      <a:cubicBezTo>
                        <a:pt x="123" y="68"/>
                        <a:pt x="123" y="72"/>
                        <a:pt x="124" y="76"/>
                      </a:cubicBezTo>
                      <a:cubicBezTo>
                        <a:pt x="125" y="73"/>
                        <a:pt x="125" y="69"/>
                        <a:pt x="126" y="64"/>
                      </a:cubicBezTo>
                      <a:cubicBezTo>
                        <a:pt x="134" y="25"/>
                        <a:pt x="134" y="25"/>
                        <a:pt x="134" y="25"/>
                      </a:cubicBezTo>
                      <a:cubicBezTo>
                        <a:pt x="140" y="25"/>
                        <a:pt x="140" y="25"/>
                        <a:pt x="140" y="25"/>
                      </a:cubicBezTo>
                      <a:cubicBezTo>
                        <a:pt x="127" y="89"/>
                        <a:pt x="127" y="89"/>
                        <a:pt x="127" y="89"/>
                      </a:cubicBezTo>
                      <a:cubicBezTo>
                        <a:pt x="121" y="89"/>
                        <a:pt x="121" y="89"/>
                        <a:pt x="121" y="89"/>
                      </a:cubicBezTo>
                      <a:close/>
                      <a:moveTo>
                        <a:pt x="173" y="68"/>
                      </a:moveTo>
                      <a:cubicBezTo>
                        <a:pt x="179" y="70"/>
                        <a:pt x="179" y="70"/>
                        <a:pt x="179" y="70"/>
                      </a:cubicBezTo>
                      <a:cubicBezTo>
                        <a:pt x="178" y="76"/>
                        <a:pt x="177" y="81"/>
                        <a:pt x="174" y="85"/>
                      </a:cubicBezTo>
                      <a:cubicBezTo>
                        <a:pt x="171" y="89"/>
                        <a:pt x="168" y="90"/>
                        <a:pt x="164" y="90"/>
                      </a:cubicBezTo>
                      <a:cubicBezTo>
                        <a:pt x="159" y="90"/>
                        <a:pt x="155" y="87"/>
                        <a:pt x="152" y="82"/>
                      </a:cubicBezTo>
                      <a:cubicBezTo>
                        <a:pt x="149" y="76"/>
                        <a:pt x="147" y="68"/>
                        <a:pt x="147" y="58"/>
                      </a:cubicBezTo>
                      <a:cubicBezTo>
                        <a:pt x="147" y="47"/>
                        <a:pt x="149" y="39"/>
                        <a:pt x="152" y="33"/>
                      </a:cubicBezTo>
                      <a:cubicBezTo>
                        <a:pt x="155" y="27"/>
                        <a:pt x="159" y="24"/>
                        <a:pt x="164" y="24"/>
                      </a:cubicBezTo>
                      <a:cubicBezTo>
                        <a:pt x="168" y="24"/>
                        <a:pt x="172" y="27"/>
                        <a:pt x="175" y="33"/>
                      </a:cubicBezTo>
                      <a:cubicBezTo>
                        <a:pt x="178" y="38"/>
                        <a:pt x="180" y="46"/>
                        <a:pt x="180" y="57"/>
                      </a:cubicBezTo>
                      <a:cubicBezTo>
                        <a:pt x="180" y="58"/>
                        <a:pt x="180" y="59"/>
                        <a:pt x="179" y="60"/>
                      </a:cubicBezTo>
                      <a:cubicBezTo>
                        <a:pt x="153" y="60"/>
                        <a:pt x="153" y="60"/>
                        <a:pt x="153" y="60"/>
                      </a:cubicBezTo>
                      <a:cubicBezTo>
                        <a:pt x="154" y="67"/>
                        <a:pt x="155" y="72"/>
                        <a:pt x="157" y="76"/>
                      </a:cubicBezTo>
                      <a:cubicBezTo>
                        <a:pt x="159" y="80"/>
                        <a:pt x="161" y="81"/>
                        <a:pt x="164" y="81"/>
                      </a:cubicBezTo>
                      <a:cubicBezTo>
                        <a:pt x="166" y="81"/>
                        <a:pt x="168" y="80"/>
                        <a:pt x="170" y="78"/>
                      </a:cubicBezTo>
                      <a:cubicBezTo>
                        <a:pt x="171" y="76"/>
                        <a:pt x="172" y="73"/>
                        <a:pt x="173" y="68"/>
                      </a:cubicBezTo>
                      <a:close/>
                      <a:moveTo>
                        <a:pt x="154" y="51"/>
                      </a:moveTo>
                      <a:cubicBezTo>
                        <a:pt x="173" y="51"/>
                        <a:pt x="173" y="51"/>
                        <a:pt x="173" y="51"/>
                      </a:cubicBezTo>
                      <a:cubicBezTo>
                        <a:pt x="173" y="46"/>
                        <a:pt x="172" y="42"/>
                        <a:pt x="171" y="39"/>
                      </a:cubicBezTo>
                      <a:cubicBezTo>
                        <a:pt x="169" y="35"/>
                        <a:pt x="167" y="33"/>
                        <a:pt x="164" y="33"/>
                      </a:cubicBezTo>
                      <a:cubicBezTo>
                        <a:pt x="161" y="33"/>
                        <a:pt x="159" y="34"/>
                        <a:pt x="157" y="38"/>
                      </a:cubicBezTo>
                      <a:cubicBezTo>
                        <a:pt x="155" y="41"/>
                        <a:pt x="154" y="45"/>
                        <a:pt x="154" y="51"/>
                      </a:cubicBezTo>
                      <a:close/>
                      <a:moveTo>
                        <a:pt x="190" y="89"/>
                      </a:moveTo>
                      <a:cubicBezTo>
                        <a:pt x="190" y="25"/>
                        <a:pt x="190" y="25"/>
                        <a:pt x="190" y="25"/>
                      </a:cubicBezTo>
                      <a:cubicBezTo>
                        <a:pt x="196" y="25"/>
                        <a:pt x="196" y="25"/>
                        <a:pt x="196" y="25"/>
                      </a:cubicBezTo>
                      <a:cubicBezTo>
                        <a:pt x="196" y="35"/>
                        <a:pt x="196" y="35"/>
                        <a:pt x="196" y="35"/>
                      </a:cubicBezTo>
                      <a:cubicBezTo>
                        <a:pt x="197" y="30"/>
                        <a:pt x="198" y="27"/>
                        <a:pt x="200" y="26"/>
                      </a:cubicBezTo>
                      <a:cubicBezTo>
                        <a:pt x="201" y="25"/>
                        <a:pt x="202" y="24"/>
                        <a:pt x="203" y="24"/>
                      </a:cubicBezTo>
                      <a:cubicBezTo>
                        <a:pt x="205" y="24"/>
                        <a:pt x="207" y="25"/>
                        <a:pt x="209" y="27"/>
                      </a:cubicBezTo>
                      <a:cubicBezTo>
                        <a:pt x="207" y="37"/>
                        <a:pt x="207" y="37"/>
                        <a:pt x="207" y="37"/>
                      </a:cubicBezTo>
                      <a:cubicBezTo>
                        <a:pt x="206" y="36"/>
                        <a:pt x="205" y="35"/>
                        <a:pt x="203" y="35"/>
                      </a:cubicBezTo>
                      <a:cubicBezTo>
                        <a:pt x="202" y="35"/>
                        <a:pt x="201" y="36"/>
                        <a:pt x="200" y="37"/>
                      </a:cubicBezTo>
                      <a:cubicBezTo>
                        <a:pt x="199" y="39"/>
                        <a:pt x="198" y="41"/>
                        <a:pt x="197" y="43"/>
                      </a:cubicBezTo>
                      <a:cubicBezTo>
                        <a:pt x="197" y="47"/>
                        <a:pt x="196" y="51"/>
                        <a:pt x="196" y="56"/>
                      </a:cubicBezTo>
                      <a:cubicBezTo>
                        <a:pt x="196" y="89"/>
                        <a:pt x="196" y="89"/>
                        <a:pt x="196" y="89"/>
                      </a:cubicBezTo>
                      <a:cubicBezTo>
                        <a:pt x="190" y="89"/>
                        <a:pt x="190" y="89"/>
                        <a:pt x="190" y="89"/>
                      </a:cubicBezTo>
                      <a:close/>
                      <a:moveTo>
                        <a:pt x="214" y="70"/>
                      </a:moveTo>
                      <a:cubicBezTo>
                        <a:pt x="220" y="68"/>
                        <a:pt x="220" y="68"/>
                        <a:pt x="220" y="68"/>
                      </a:cubicBezTo>
                      <a:cubicBezTo>
                        <a:pt x="221" y="73"/>
                        <a:pt x="221" y="76"/>
                        <a:pt x="223" y="78"/>
                      </a:cubicBezTo>
                      <a:cubicBezTo>
                        <a:pt x="224" y="80"/>
                        <a:pt x="227" y="81"/>
                        <a:pt x="229" y="81"/>
                      </a:cubicBezTo>
                      <a:cubicBezTo>
                        <a:pt x="232" y="81"/>
                        <a:pt x="234" y="80"/>
                        <a:pt x="235" y="78"/>
                      </a:cubicBezTo>
                      <a:cubicBezTo>
                        <a:pt x="237" y="76"/>
                        <a:pt x="237" y="74"/>
                        <a:pt x="237" y="71"/>
                      </a:cubicBezTo>
                      <a:cubicBezTo>
                        <a:pt x="237" y="69"/>
                        <a:pt x="237" y="67"/>
                        <a:pt x="236" y="66"/>
                      </a:cubicBezTo>
                      <a:cubicBezTo>
                        <a:pt x="235" y="65"/>
                        <a:pt x="233" y="63"/>
                        <a:pt x="230" y="62"/>
                      </a:cubicBezTo>
                      <a:cubicBezTo>
                        <a:pt x="225" y="60"/>
                        <a:pt x="222" y="58"/>
                        <a:pt x="220" y="57"/>
                      </a:cubicBezTo>
                      <a:cubicBezTo>
                        <a:pt x="219" y="55"/>
                        <a:pt x="218" y="53"/>
                        <a:pt x="217" y="51"/>
                      </a:cubicBezTo>
                      <a:cubicBezTo>
                        <a:pt x="216" y="48"/>
                        <a:pt x="215" y="45"/>
                        <a:pt x="215" y="42"/>
                      </a:cubicBezTo>
                      <a:cubicBezTo>
                        <a:pt x="215" y="39"/>
                        <a:pt x="216" y="37"/>
                        <a:pt x="216" y="34"/>
                      </a:cubicBezTo>
                      <a:cubicBezTo>
                        <a:pt x="217" y="32"/>
                        <a:pt x="218" y="30"/>
                        <a:pt x="219" y="28"/>
                      </a:cubicBezTo>
                      <a:cubicBezTo>
                        <a:pt x="220" y="27"/>
                        <a:pt x="222" y="26"/>
                        <a:pt x="223" y="25"/>
                      </a:cubicBezTo>
                      <a:cubicBezTo>
                        <a:pt x="225" y="24"/>
                        <a:pt x="226" y="24"/>
                        <a:pt x="228" y="24"/>
                      </a:cubicBezTo>
                      <a:cubicBezTo>
                        <a:pt x="231" y="24"/>
                        <a:pt x="233" y="25"/>
                        <a:pt x="235" y="26"/>
                      </a:cubicBezTo>
                      <a:cubicBezTo>
                        <a:pt x="238" y="27"/>
                        <a:pt x="239" y="29"/>
                        <a:pt x="240" y="32"/>
                      </a:cubicBezTo>
                      <a:cubicBezTo>
                        <a:pt x="241" y="34"/>
                        <a:pt x="242" y="38"/>
                        <a:pt x="242" y="42"/>
                      </a:cubicBezTo>
                      <a:cubicBezTo>
                        <a:pt x="236" y="43"/>
                        <a:pt x="236" y="43"/>
                        <a:pt x="236" y="43"/>
                      </a:cubicBezTo>
                      <a:cubicBezTo>
                        <a:pt x="236" y="40"/>
                        <a:pt x="235" y="37"/>
                        <a:pt x="234" y="35"/>
                      </a:cubicBezTo>
                      <a:cubicBezTo>
                        <a:pt x="233" y="34"/>
                        <a:pt x="231" y="33"/>
                        <a:pt x="229" y="33"/>
                      </a:cubicBezTo>
                      <a:cubicBezTo>
                        <a:pt x="226" y="33"/>
                        <a:pt x="224" y="34"/>
                        <a:pt x="223" y="35"/>
                      </a:cubicBezTo>
                      <a:cubicBezTo>
                        <a:pt x="222" y="37"/>
                        <a:pt x="221" y="39"/>
                        <a:pt x="221" y="41"/>
                      </a:cubicBezTo>
                      <a:cubicBezTo>
                        <a:pt x="221" y="42"/>
                        <a:pt x="221" y="44"/>
                        <a:pt x="222" y="45"/>
                      </a:cubicBezTo>
                      <a:cubicBezTo>
                        <a:pt x="222" y="46"/>
                        <a:pt x="223" y="47"/>
                        <a:pt x="224" y="48"/>
                      </a:cubicBezTo>
                      <a:cubicBezTo>
                        <a:pt x="225" y="48"/>
                        <a:pt x="226" y="49"/>
                        <a:pt x="229" y="50"/>
                      </a:cubicBezTo>
                      <a:cubicBezTo>
                        <a:pt x="234" y="52"/>
                        <a:pt x="236" y="54"/>
                        <a:pt x="238" y="55"/>
                      </a:cubicBezTo>
                      <a:cubicBezTo>
                        <a:pt x="240" y="57"/>
                        <a:pt x="241" y="59"/>
                        <a:pt x="242" y="61"/>
                      </a:cubicBezTo>
                      <a:cubicBezTo>
                        <a:pt x="243" y="63"/>
                        <a:pt x="243" y="67"/>
                        <a:pt x="243" y="70"/>
                      </a:cubicBezTo>
                      <a:cubicBezTo>
                        <a:pt x="243" y="74"/>
                        <a:pt x="243" y="77"/>
                        <a:pt x="242" y="80"/>
                      </a:cubicBezTo>
                      <a:cubicBezTo>
                        <a:pt x="241" y="84"/>
                        <a:pt x="239" y="86"/>
                        <a:pt x="237" y="88"/>
                      </a:cubicBezTo>
                      <a:cubicBezTo>
                        <a:pt x="235" y="89"/>
                        <a:pt x="232" y="90"/>
                        <a:pt x="229" y="90"/>
                      </a:cubicBezTo>
                      <a:cubicBezTo>
                        <a:pt x="225" y="90"/>
                        <a:pt x="221" y="89"/>
                        <a:pt x="219" y="85"/>
                      </a:cubicBezTo>
                      <a:cubicBezTo>
                        <a:pt x="217" y="82"/>
                        <a:pt x="215" y="77"/>
                        <a:pt x="214" y="70"/>
                      </a:cubicBezTo>
                      <a:close/>
                      <a:moveTo>
                        <a:pt x="254" y="14"/>
                      </a:moveTo>
                      <a:cubicBezTo>
                        <a:pt x="254" y="1"/>
                        <a:pt x="254" y="1"/>
                        <a:pt x="254" y="1"/>
                      </a:cubicBezTo>
                      <a:cubicBezTo>
                        <a:pt x="260" y="1"/>
                        <a:pt x="260" y="1"/>
                        <a:pt x="260" y="1"/>
                      </a:cubicBezTo>
                      <a:cubicBezTo>
                        <a:pt x="260" y="14"/>
                        <a:pt x="260" y="14"/>
                        <a:pt x="260" y="14"/>
                      </a:cubicBezTo>
                      <a:cubicBezTo>
                        <a:pt x="254" y="14"/>
                        <a:pt x="254" y="14"/>
                        <a:pt x="254" y="14"/>
                      </a:cubicBezTo>
                      <a:close/>
                      <a:moveTo>
                        <a:pt x="254" y="89"/>
                      </a:moveTo>
                      <a:cubicBezTo>
                        <a:pt x="254" y="25"/>
                        <a:pt x="254" y="25"/>
                        <a:pt x="254" y="25"/>
                      </a:cubicBezTo>
                      <a:cubicBezTo>
                        <a:pt x="260" y="25"/>
                        <a:pt x="260" y="25"/>
                        <a:pt x="260" y="25"/>
                      </a:cubicBezTo>
                      <a:cubicBezTo>
                        <a:pt x="260" y="89"/>
                        <a:pt x="260" y="89"/>
                        <a:pt x="260" y="89"/>
                      </a:cubicBezTo>
                      <a:cubicBezTo>
                        <a:pt x="254" y="89"/>
                        <a:pt x="254" y="89"/>
                        <a:pt x="254" y="89"/>
                      </a:cubicBezTo>
                      <a:close/>
                      <a:moveTo>
                        <a:pt x="286" y="79"/>
                      </a:moveTo>
                      <a:cubicBezTo>
                        <a:pt x="287" y="89"/>
                        <a:pt x="287" y="89"/>
                        <a:pt x="287" y="89"/>
                      </a:cubicBezTo>
                      <a:cubicBezTo>
                        <a:pt x="285" y="89"/>
                        <a:pt x="284" y="90"/>
                        <a:pt x="282" y="90"/>
                      </a:cubicBezTo>
                      <a:cubicBezTo>
                        <a:pt x="280" y="90"/>
                        <a:pt x="278" y="89"/>
                        <a:pt x="277" y="88"/>
                      </a:cubicBezTo>
                      <a:cubicBezTo>
                        <a:pt x="276" y="87"/>
                        <a:pt x="275" y="85"/>
                        <a:pt x="275" y="83"/>
                      </a:cubicBezTo>
                      <a:cubicBezTo>
                        <a:pt x="274" y="81"/>
                        <a:pt x="274" y="77"/>
                        <a:pt x="274" y="70"/>
                      </a:cubicBezTo>
                      <a:cubicBezTo>
                        <a:pt x="274" y="34"/>
                        <a:pt x="274" y="34"/>
                        <a:pt x="274" y="34"/>
                      </a:cubicBezTo>
                      <a:cubicBezTo>
                        <a:pt x="270" y="34"/>
                        <a:pt x="270" y="34"/>
                        <a:pt x="270" y="34"/>
                      </a:cubicBezTo>
                      <a:cubicBezTo>
                        <a:pt x="270" y="25"/>
                        <a:pt x="270" y="25"/>
                        <a:pt x="270" y="25"/>
                      </a:cubicBezTo>
                      <a:cubicBezTo>
                        <a:pt x="274" y="25"/>
                        <a:pt x="274" y="25"/>
                        <a:pt x="274" y="25"/>
                      </a:cubicBezTo>
                      <a:cubicBezTo>
                        <a:pt x="274" y="10"/>
                        <a:pt x="274" y="10"/>
                        <a:pt x="274" y="10"/>
                      </a:cubicBezTo>
                      <a:cubicBezTo>
                        <a:pt x="280" y="3"/>
                        <a:pt x="280" y="3"/>
                        <a:pt x="280" y="3"/>
                      </a:cubicBezTo>
                      <a:cubicBezTo>
                        <a:pt x="280" y="25"/>
                        <a:pt x="280" y="25"/>
                        <a:pt x="280" y="25"/>
                      </a:cubicBezTo>
                      <a:cubicBezTo>
                        <a:pt x="286" y="25"/>
                        <a:pt x="286" y="25"/>
                        <a:pt x="286" y="25"/>
                      </a:cubicBezTo>
                      <a:cubicBezTo>
                        <a:pt x="286" y="34"/>
                        <a:pt x="286" y="34"/>
                        <a:pt x="286" y="34"/>
                      </a:cubicBezTo>
                      <a:cubicBezTo>
                        <a:pt x="280" y="34"/>
                        <a:pt x="280" y="34"/>
                        <a:pt x="280" y="34"/>
                      </a:cubicBezTo>
                      <a:cubicBezTo>
                        <a:pt x="280" y="71"/>
                        <a:pt x="280" y="71"/>
                        <a:pt x="280" y="71"/>
                      </a:cubicBezTo>
                      <a:cubicBezTo>
                        <a:pt x="280" y="74"/>
                        <a:pt x="280" y="76"/>
                        <a:pt x="280" y="77"/>
                      </a:cubicBezTo>
                      <a:cubicBezTo>
                        <a:pt x="280" y="78"/>
                        <a:pt x="281" y="78"/>
                        <a:pt x="281" y="79"/>
                      </a:cubicBezTo>
                      <a:cubicBezTo>
                        <a:pt x="282" y="79"/>
                        <a:pt x="282" y="80"/>
                        <a:pt x="283" y="80"/>
                      </a:cubicBezTo>
                      <a:cubicBezTo>
                        <a:pt x="284" y="80"/>
                        <a:pt x="285" y="80"/>
                        <a:pt x="286" y="79"/>
                      </a:cubicBezTo>
                      <a:close/>
                      <a:moveTo>
                        <a:pt x="295" y="113"/>
                      </a:moveTo>
                      <a:cubicBezTo>
                        <a:pt x="295" y="103"/>
                        <a:pt x="295" y="103"/>
                        <a:pt x="295" y="103"/>
                      </a:cubicBezTo>
                      <a:cubicBezTo>
                        <a:pt x="296" y="104"/>
                        <a:pt x="297" y="104"/>
                        <a:pt x="298" y="104"/>
                      </a:cubicBezTo>
                      <a:cubicBezTo>
                        <a:pt x="299" y="104"/>
                        <a:pt x="300" y="104"/>
                        <a:pt x="301" y="103"/>
                      </a:cubicBezTo>
                      <a:cubicBezTo>
                        <a:pt x="302" y="102"/>
                        <a:pt x="303" y="101"/>
                        <a:pt x="303" y="100"/>
                      </a:cubicBezTo>
                      <a:cubicBezTo>
                        <a:pt x="303" y="99"/>
                        <a:pt x="304" y="96"/>
                        <a:pt x="305" y="92"/>
                      </a:cubicBezTo>
                      <a:cubicBezTo>
                        <a:pt x="305" y="91"/>
                        <a:pt x="305" y="90"/>
                        <a:pt x="305" y="89"/>
                      </a:cubicBezTo>
                      <a:cubicBezTo>
                        <a:pt x="292" y="25"/>
                        <a:pt x="292" y="25"/>
                        <a:pt x="292" y="25"/>
                      </a:cubicBezTo>
                      <a:cubicBezTo>
                        <a:pt x="298" y="25"/>
                        <a:pt x="298" y="25"/>
                        <a:pt x="298" y="25"/>
                      </a:cubicBezTo>
                      <a:cubicBezTo>
                        <a:pt x="306" y="62"/>
                        <a:pt x="306" y="62"/>
                        <a:pt x="306" y="62"/>
                      </a:cubicBezTo>
                      <a:cubicBezTo>
                        <a:pt x="307" y="67"/>
                        <a:pt x="308" y="72"/>
                        <a:pt x="308" y="77"/>
                      </a:cubicBezTo>
                      <a:cubicBezTo>
                        <a:pt x="309" y="72"/>
                        <a:pt x="310" y="67"/>
                        <a:pt x="311" y="62"/>
                      </a:cubicBezTo>
                      <a:cubicBezTo>
                        <a:pt x="318" y="25"/>
                        <a:pt x="318" y="25"/>
                        <a:pt x="318" y="25"/>
                      </a:cubicBezTo>
                      <a:cubicBezTo>
                        <a:pt x="324" y="25"/>
                        <a:pt x="324" y="25"/>
                        <a:pt x="324" y="25"/>
                      </a:cubicBezTo>
                      <a:cubicBezTo>
                        <a:pt x="311" y="90"/>
                        <a:pt x="311" y="90"/>
                        <a:pt x="311" y="90"/>
                      </a:cubicBezTo>
                      <a:cubicBezTo>
                        <a:pt x="309" y="97"/>
                        <a:pt x="308" y="102"/>
                        <a:pt x="308" y="104"/>
                      </a:cubicBezTo>
                      <a:cubicBezTo>
                        <a:pt x="306" y="108"/>
                        <a:pt x="305" y="111"/>
                        <a:pt x="304" y="112"/>
                      </a:cubicBezTo>
                      <a:cubicBezTo>
                        <a:pt x="303" y="114"/>
                        <a:pt x="301" y="115"/>
                        <a:pt x="299" y="115"/>
                      </a:cubicBezTo>
                      <a:cubicBezTo>
                        <a:pt x="298" y="115"/>
                        <a:pt x="297" y="114"/>
                        <a:pt x="295" y="113"/>
                      </a:cubicBezTo>
                      <a:close/>
                      <a:moveTo>
                        <a:pt x="346" y="57"/>
                      </a:moveTo>
                      <a:cubicBezTo>
                        <a:pt x="346" y="45"/>
                        <a:pt x="348" y="37"/>
                        <a:pt x="351" y="31"/>
                      </a:cubicBezTo>
                      <a:cubicBezTo>
                        <a:pt x="354" y="26"/>
                        <a:pt x="358" y="24"/>
                        <a:pt x="362" y="24"/>
                      </a:cubicBezTo>
                      <a:cubicBezTo>
                        <a:pt x="367" y="24"/>
                        <a:pt x="371" y="27"/>
                        <a:pt x="374" y="32"/>
                      </a:cubicBezTo>
                      <a:cubicBezTo>
                        <a:pt x="377" y="38"/>
                        <a:pt x="379" y="46"/>
                        <a:pt x="379" y="56"/>
                      </a:cubicBezTo>
                      <a:cubicBezTo>
                        <a:pt x="379" y="64"/>
                        <a:pt x="378" y="71"/>
                        <a:pt x="376" y="76"/>
                      </a:cubicBezTo>
                      <a:cubicBezTo>
                        <a:pt x="375" y="80"/>
                        <a:pt x="373" y="84"/>
                        <a:pt x="371" y="86"/>
                      </a:cubicBezTo>
                      <a:cubicBezTo>
                        <a:pt x="368" y="89"/>
                        <a:pt x="365" y="90"/>
                        <a:pt x="362" y="90"/>
                      </a:cubicBezTo>
                      <a:cubicBezTo>
                        <a:pt x="357" y="90"/>
                        <a:pt x="353" y="87"/>
                        <a:pt x="350" y="82"/>
                      </a:cubicBezTo>
                      <a:cubicBezTo>
                        <a:pt x="347" y="76"/>
                        <a:pt x="346" y="68"/>
                        <a:pt x="346" y="57"/>
                      </a:cubicBezTo>
                      <a:close/>
                      <a:moveTo>
                        <a:pt x="352" y="57"/>
                      </a:moveTo>
                      <a:cubicBezTo>
                        <a:pt x="352" y="65"/>
                        <a:pt x="353" y="71"/>
                        <a:pt x="355" y="75"/>
                      </a:cubicBezTo>
                      <a:cubicBezTo>
                        <a:pt x="357" y="79"/>
                        <a:pt x="359" y="81"/>
                        <a:pt x="362" y="81"/>
                      </a:cubicBezTo>
                      <a:cubicBezTo>
                        <a:pt x="365" y="81"/>
                        <a:pt x="368" y="79"/>
                        <a:pt x="369" y="75"/>
                      </a:cubicBezTo>
                      <a:cubicBezTo>
                        <a:pt x="371" y="71"/>
                        <a:pt x="372" y="65"/>
                        <a:pt x="372" y="57"/>
                      </a:cubicBezTo>
                      <a:cubicBezTo>
                        <a:pt x="372" y="49"/>
                        <a:pt x="371" y="43"/>
                        <a:pt x="369" y="39"/>
                      </a:cubicBezTo>
                      <a:cubicBezTo>
                        <a:pt x="368" y="35"/>
                        <a:pt x="365" y="33"/>
                        <a:pt x="362" y="33"/>
                      </a:cubicBezTo>
                      <a:cubicBezTo>
                        <a:pt x="359" y="33"/>
                        <a:pt x="357" y="35"/>
                        <a:pt x="355" y="39"/>
                      </a:cubicBezTo>
                      <a:cubicBezTo>
                        <a:pt x="353" y="43"/>
                        <a:pt x="352" y="49"/>
                        <a:pt x="352" y="57"/>
                      </a:cubicBezTo>
                      <a:close/>
                      <a:moveTo>
                        <a:pt x="391" y="89"/>
                      </a:moveTo>
                      <a:cubicBezTo>
                        <a:pt x="391" y="34"/>
                        <a:pt x="391" y="34"/>
                        <a:pt x="391" y="34"/>
                      </a:cubicBezTo>
                      <a:cubicBezTo>
                        <a:pt x="385" y="34"/>
                        <a:pt x="385" y="34"/>
                        <a:pt x="385" y="34"/>
                      </a:cubicBezTo>
                      <a:cubicBezTo>
                        <a:pt x="385" y="25"/>
                        <a:pt x="385" y="25"/>
                        <a:pt x="385" y="25"/>
                      </a:cubicBezTo>
                      <a:cubicBezTo>
                        <a:pt x="391" y="25"/>
                        <a:pt x="391" y="25"/>
                        <a:pt x="391" y="25"/>
                      </a:cubicBezTo>
                      <a:cubicBezTo>
                        <a:pt x="391" y="19"/>
                        <a:pt x="391" y="19"/>
                        <a:pt x="391" y="19"/>
                      </a:cubicBezTo>
                      <a:cubicBezTo>
                        <a:pt x="391" y="14"/>
                        <a:pt x="391" y="11"/>
                        <a:pt x="391" y="9"/>
                      </a:cubicBezTo>
                      <a:cubicBezTo>
                        <a:pt x="392" y="6"/>
                        <a:pt x="393" y="4"/>
                        <a:pt x="394" y="2"/>
                      </a:cubicBezTo>
                      <a:cubicBezTo>
                        <a:pt x="396" y="0"/>
                        <a:pt x="398" y="0"/>
                        <a:pt x="400" y="0"/>
                      </a:cubicBezTo>
                      <a:cubicBezTo>
                        <a:pt x="402" y="0"/>
                        <a:pt x="404" y="0"/>
                        <a:pt x="406" y="1"/>
                      </a:cubicBezTo>
                      <a:cubicBezTo>
                        <a:pt x="405" y="10"/>
                        <a:pt x="405" y="10"/>
                        <a:pt x="405" y="10"/>
                      </a:cubicBezTo>
                      <a:cubicBezTo>
                        <a:pt x="404" y="10"/>
                        <a:pt x="403" y="9"/>
                        <a:pt x="401" y="9"/>
                      </a:cubicBezTo>
                      <a:cubicBezTo>
                        <a:pt x="400" y="9"/>
                        <a:pt x="398" y="10"/>
                        <a:pt x="398" y="12"/>
                      </a:cubicBezTo>
                      <a:cubicBezTo>
                        <a:pt x="397" y="13"/>
                        <a:pt x="397" y="16"/>
                        <a:pt x="397" y="19"/>
                      </a:cubicBezTo>
                      <a:cubicBezTo>
                        <a:pt x="397" y="25"/>
                        <a:pt x="397" y="25"/>
                        <a:pt x="397" y="25"/>
                      </a:cubicBezTo>
                      <a:cubicBezTo>
                        <a:pt x="403" y="25"/>
                        <a:pt x="403" y="25"/>
                        <a:pt x="403" y="25"/>
                      </a:cubicBezTo>
                      <a:cubicBezTo>
                        <a:pt x="403" y="34"/>
                        <a:pt x="403" y="34"/>
                        <a:pt x="403" y="34"/>
                      </a:cubicBezTo>
                      <a:cubicBezTo>
                        <a:pt x="397" y="34"/>
                        <a:pt x="397" y="34"/>
                        <a:pt x="397" y="34"/>
                      </a:cubicBezTo>
                      <a:cubicBezTo>
                        <a:pt x="397" y="89"/>
                        <a:pt x="397" y="89"/>
                        <a:pt x="397" y="89"/>
                      </a:cubicBezTo>
                      <a:cubicBezTo>
                        <a:pt x="391" y="89"/>
                        <a:pt x="391" y="89"/>
                        <a:pt x="391" y="89"/>
                      </a:cubicBezTo>
                      <a:close/>
                      <a:moveTo>
                        <a:pt x="428" y="89"/>
                      </a:moveTo>
                      <a:cubicBezTo>
                        <a:pt x="428" y="1"/>
                        <a:pt x="428" y="1"/>
                        <a:pt x="428" y="1"/>
                      </a:cubicBezTo>
                      <a:cubicBezTo>
                        <a:pt x="463" y="1"/>
                        <a:pt x="463" y="1"/>
                        <a:pt x="463" y="1"/>
                      </a:cubicBezTo>
                      <a:cubicBezTo>
                        <a:pt x="463" y="11"/>
                        <a:pt x="463" y="11"/>
                        <a:pt x="463" y="11"/>
                      </a:cubicBezTo>
                      <a:cubicBezTo>
                        <a:pt x="434" y="11"/>
                        <a:pt x="434" y="11"/>
                        <a:pt x="434" y="11"/>
                      </a:cubicBezTo>
                      <a:cubicBezTo>
                        <a:pt x="434" y="38"/>
                        <a:pt x="434" y="38"/>
                        <a:pt x="434" y="38"/>
                      </a:cubicBezTo>
                      <a:cubicBezTo>
                        <a:pt x="461" y="38"/>
                        <a:pt x="461" y="38"/>
                        <a:pt x="461" y="38"/>
                      </a:cubicBezTo>
                      <a:cubicBezTo>
                        <a:pt x="461" y="49"/>
                        <a:pt x="461" y="49"/>
                        <a:pt x="461" y="49"/>
                      </a:cubicBezTo>
                      <a:cubicBezTo>
                        <a:pt x="434" y="49"/>
                        <a:pt x="434" y="49"/>
                        <a:pt x="434" y="49"/>
                      </a:cubicBezTo>
                      <a:cubicBezTo>
                        <a:pt x="434" y="79"/>
                        <a:pt x="434" y="79"/>
                        <a:pt x="434" y="79"/>
                      </a:cubicBezTo>
                      <a:cubicBezTo>
                        <a:pt x="464" y="79"/>
                        <a:pt x="464" y="79"/>
                        <a:pt x="464" y="79"/>
                      </a:cubicBezTo>
                      <a:cubicBezTo>
                        <a:pt x="464" y="89"/>
                        <a:pt x="464" y="89"/>
                        <a:pt x="464" y="89"/>
                      </a:cubicBezTo>
                      <a:cubicBezTo>
                        <a:pt x="428" y="89"/>
                        <a:pt x="428" y="89"/>
                        <a:pt x="428" y="89"/>
                      </a:cubicBezTo>
                      <a:close/>
                      <a:moveTo>
                        <a:pt x="475" y="89"/>
                      </a:moveTo>
                      <a:cubicBezTo>
                        <a:pt x="475" y="1"/>
                        <a:pt x="475" y="1"/>
                        <a:pt x="475" y="1"/>
                      </a:cubicBezTo>
                      <a:cubicBezTo>
                        <a:pt x="481" y="1"/>
                        <a:pt x="481" y="1"/>
                        <a:pt x="481" y="1"/>
                      </a:cubicBezTo>
                      <a:cubicBezTo>
                        <a:pt x="481" y="89"/>
                        <a:pt x="481" y="89"/>
                        <a:pt x="481" y="89"/>
                      </a:cubicBezTo>
                      <a:cubicBezTo>
                        <a:pt x="475" y="89"/>
                        <a:pt x="475" y="89"/>
                        <a:pt x="475" y="89"/>
                      </a:cubicBezTo>
                      <a:close/>
                      <a:moveTo>
                        <a:pt x="518" y="68"/>
                      </a:moveTo>
                      <a:cubicBezTo>
                        <a:pt x="524" y="70"/>
                        <a:pt x="524" y="70"/>
                        <a:pt x="524" y="70"/>
                      </a:cubicBezTo>
                      <a:cubicBezTo>
                        <a:pt x="523" y="76"/>
                        <a:pt x="522" y="81"/>
                        <a:pt x="519" y="85"/>
                      </a:cubicBezTo>
                      <a:cubicBezTo>
                        <a:pt x="516" y="89"/>
                        <a:pt x="513" y="90"/>
                        <a:pt x="509" y="90"/>
                      </a:cubicBezTo>
                      <a:cubicBezTo>
                        <a:pt x="504" y="90"/>
                        <a:pt x="500" y="87"/>
                        <a:pt x="497" y="82"/>
                      </a:cubicBezTo>
                      <a:cubicBezTo>
                        <a:pt x="494" y="76"/>
                        <a:pt x="492" y="68"/>
                        <a:pt x="492" y="58"/>
                      </a:cubicBezTo>
                      <a:cubicBezTo>
                        <a:pt x="492" y="47"/>
                        <a:pt x="494" y="39"/>
                        <a:pt x="497" y="33"/>
                      </a:cubicBezTo>
                      <a:cubicBezTo>
                        <a:pt x="500" y="27"/>
                        <a:pt x="504" y="24"/>
                        <a:pt x="509" y="24"/>
                      </a:cubicBezTo>
                      <a:cubicBezTo>
                        <a:pt x="513" y="24"/>
                        <a:pt x="517" y="27"/>
                        <a:pt x="520" y="33"/>
                      </a:cubicBezTo>
                      <a:cubicBezTo>
                        <a:pt x="523" y="38"/>
                        <a:pt x="524" y="46"/>
                        <a:pt x="524" y="57"/>
                      </a:cubicBezTo>
                      <a:cubicBezTo>
                        <a:pt x="524" y="58"/>
                        <a:pt x="524" y="59"/>
                        <a:pt x="524" y="60"/>
                      </a:cubicBezTo>
                      <a:cubicBezTo>
                        <a:pt x="498" y="60"/>
                        <a:pt x="498" y="60"/>
                        <a:pt x="498" y="60"/>
                      </a:cubicBezTo>
                      <a:cubicBezTo>
                        <a:pt x="499" y="67"/>
                        <a:pt x="500" y="72"/>
                        <a:pt x="502" y="76"/>
                      </a:cubicBezTo>
                      <a:cubicBezTo>
                        <a:pt x="504" y="80"/>
                        <a:pt x="506" y="81"/>
                        <a:pt x="509" y="81"/>
                      </a:cubicBezTo>
                      <a:cubicBezTo>
                        <a:pt x="511" y="81"/>
                        <a:pt x="513" y="80"/>
                        <a:pt x="514" y="78"/>
                      </a:cubicBezTo>
                      <a:cubicBezTo>
                        <a:pt x="516" y="76"/>
                        <a:pt x="517" y="73"/>
                        <a:pt x="518" y="68"/>
                      </a:cubicBezTo>
                      <a:close/>
                      <a:moveTo>
                        <a:pt x="499" y="51"/>
                      </a:moveTo>
                      <a:cubicBezTo>
                        <a:pt x="518" y="51"/>
                        <a:pt x="518" y="51"/>
                        <a:pt x="518" y="51"/>
                      </a:cubicBezTo>
                      <a:cubicBezTo>
                        <a:pt x="518" y="46"/>
                        <a:pt x="517" y="42"/>
                        <a:pt x="516" y="39"/>
                      </a:cubicBezTo>
                      <a:cubicBezTo>
                        <a:pt x="514" y="35"/>
                        <a:pt x="512" y="33"/>
                        <a:pt x="509" y="33"/>
                      </a:cubicBezTo>
                      <a:cubicBezTo>
                        <a:pt x="506" y="33"/>
                        <a:pt x="504" y="34"/>
                        <a:pt x="502" y="38"/>
                      </a:cubicBezTo>
                      <a:cubicBezTo>
                        <a:pt x="500" y="41"/>
                        <a:pt x="499" y="45"/>
                        <a:pt x="499" y="51"/>
                      </a:cubicBezTo>
                      <a:close/>
                      <a:moveTo>
                        <a:pt x="558" y="66"/>
                      </a:moveTo>
                      <a:cubicBezTo>
                        <a:pt x="564" y="67"/>
                        <a:pt x="564" y="67"/>
                        <a:pt x="564" y="67"/>
                      </a:cubicBezTo>
                      <a:cubicBezTo>
                        <a:pt x="564" y="74"/>
                        <a:pt x="562" y="80"/>
                        <a:pt x="559" y="84"/>
                      </a:cubicBezTo>
                      <a:cubicBezTo>
                        <a:pt x="557" y="88"/>
                        <a:pt x="553" y="90"/>
                        <a:pt x="550" y="90"/>
                      </a:cubicBezTo>
                      <a:cubicBezTo>
                        <a:pt x="545" y="90"/>
                        <a:pt x="541" y="87"/>
                        <a:pt x="538" y="82"/>
                      </a:cubicBezTo>
                      <a:cubicBezTo>
                        <a:pt x="535" y="76"/>
                        <a:pt x="534" y="68"/>
                        <a:pt x="534" y="57"/>
                      </a:cubicBezTo>
                      <a:cubicBezTo>
                        <a:pt x="534" y="50"/>
                        <a:pt x="534" y="44"/>
                        <a:pt x="536" y="39"/>
                      </a:cubicBezTo>
                      <a:cubicBezTo>
                        <a:pt x="537" y="34"/>
                        <a:pt x="539" y="30"/>
                        <a:pt x="541" y="28"/>
                      </a:cubicBezTo>
                      <a:cubicBezTo>
                        <a:pt x="544" y="25"/>
                        <a:pt x="547" y="24"/>
                        <a:pt x="550" y="24"/>
                      </a:cubicBezTo>
                      <a:cubicBezTo>
                        <a:pt x="553" y="24"/>
                        <a:pt x="557" y="26"/>
                        <a:pt x="559" y="29"/>
                      </a:cubicBezTo>
                      <a:cubicBezTo>
                        <a:pt x="561" y="33"/>
                        <a:pt x="563" y="38"/>
                        <a:pt x="564" y="44"/>
                      </a:cubicBezTo>
                      <a:cubicBezTo>
                        <a:pt x="558" y="46"/>
                        <a:pt x="558" y="46"/>
                        <a:pt x="558" y="46"/>
                      </a:cubicBezTo>
                      <a:cubicBezTo>
                        <a:pt x="557" y="41"/>
                        <a:pt x="556" y="38"/>
                        <a:pt x="555" y="36"/>
                      </a:cubicBezTo>
                      <a:cubicBezTo>
                        <a:pt x="554" y="34"/>
                        <a:pt x="552" y="33"/>
                        <a:pt x="550" y="33"/>
                      </a:cubicBezTo>
                      <a:cubicBezTo>
                        <a:pt x="547" y="33"/>
                        <a:pt x="544" y="35"/>
                        <a:pt x="543" y="39"/>
                      </a:cubicBezTo>
                      <a:cubicBezTo>
                        <a:pt x="541" y="42"/>
                        <a:pt x="540" y="49"/>
                        <a:pt x="540" y="57"/>
                      </a:cubicBezTo>
                      <a:cubicBezTo>
                        <a:pt x="540" y="66"/>
                        <a:pt x="541" y="72"/>
                        <a:pt x="542" y="76"/>
                      </a:cubicBezTo>
                      <a:cubicBezTo>
                        <a:pt x="544" y="80"/>
                        <a:pt x="547" y="81"/>
                        <a:pt x="550" y="81"/>
                      </a:cubicBezTo>
                      <a:cubicBezTo>
                        <a:pt x="552" y="81"/>
                        <a:pt x="554" y="80"/>
                        <a:pt x="555" y="78"/>
                      </a:cubicBezTo>
                      <a:cubicBezTo>
                        <a:pt x="557" y="75"/>
                        <a:pt x="558" y="71"/>
                        <a:pt x="558" y="66"/>
                      </a:cubicBezTo>
                      <a:close/>
                      <a:moveTo>
                        <a:pt x="586" y="79"/>
                      </a:moveTo>
                      <a:cubicBezTo>
                        <a:pt x="587" y="89"/>
                        <a:pt x="587" y="89"/>
                        <a:pt x="587" y="89"/>
                      </a:cubicBezTo>
                      <a:cubicBezTo>
                        <a:pt x="585" y="89"/>
                        <a:pt x="584" y="90"/>
                        <a:pt x="582" y="90"/>
                      </a:cubicBezTo>
                      <a:cubicBezTo>
                        <a:pt x="580" y="90"/>
                        <a:pt x="578" y="89"/>
                        <a:pt x="577" y="88"/>
                      </a:cubicBezTo>
                      <a:cubicBezTo>
                        <a:pt x="576" y="87"/>
                        <a:pt x="575" y="85"/>
                        <a:pt x="575" y="83"/>
                      </a:cubicBezTo>
                      <a:cubicBezTo>
                        <a:pt x="574" y="81"/>
                        <a:pt x="574" y="77"/>
                        <a:pt x="574" y="70"/>
                      </a:cubicBezTo>
                      <a:cubicBezTo>
                        <a:pt x="574" y="34"/>
                        <a:pt x="574" y="34"/>
                        <a:pt x="574" y="34"/>
                      </a:cubicBezTo>
                      <a:cubicBezTo>
                        <a:pt x="570" y="34"/>
                        <a:pt x="570" y="34"/>
                        <a:pt x="570" y="34"/>
                      </a:cubicBezTo>
                      <a:cubicBezTo>
                        <a:pt x="570" y="25"/>
                        <a:pt x="570" y="25"/>
                        <a:pt x="570" y="25"/>
                      </a:cubicBezTo>
                      <a:cubicBezTo>
                        <a:pt x="574" y="25"/>
                        <a:pt x="574" y="25"/>
                        <a:pt x="574" y="25"/>
                      </a:cubicBezTo>
                      <a:cubicBezTo>
                        <a:pt x="574" y="10"/>
                        <a:pt x="574" y="10"/>
                        <a:pt x="574" y="10"/>
                      </a:cubicBezTo>
                      <a:cubicBezTo>
                        <a:pt x="580" y="3"/>
                        <a:pt x="580" y="3"/>
                        <a:pt x="580" y="3"/>
                      </a:cubicBezTo>
                      <a:cubicBezTo>
                        <a:pt x="580" y="25"/>
                        <a:pt x="580" y="25"/>
                        <a:pt x="580" y="25"/>
                      </a:cubicBezTo>
                      <a:cubicBezTo>
                        <a:pt x="586" y="25"/>
                        <a:pt x="586" y="25"/>
                        <a:pt x="586" y="25"/>
                      </a:cubicBezTo>
                      <a:cubicBezTo>
                        <a:pt x="586" y="34"/>
                        <a:pt x="586" y="34"/>
                        <a:pt x="586" y="34"/>
                      </a:cubicBezTo>
                      <a:cubicBezTo>
                        <a:pt x="580" y="34"/>
                        <a:pt x="580" y="34"/>
                        <a:pt x="580" y="34"/>
                      </a:cubicBezTo>
                      <a:cubicBezTo>
                        <a:pt x="580" y="71"/>
                        <a:pt x="580" y="71"/>
                        <a:pt x="580" y="71"/>
                      </a:cubicBezTo>
                      <a:cubicBezTo>
                        <a:pt x="580" y="74"/>
                        <a:pt x="580" y="76"/>
                        <a:pt x="580" y="77"/>
                      </a:cubicBezTo>
                      <a:cubicBezTo>
                        <a:pt x="580" y="78"/>
                        <a:pt x="581" y="78"/>
                        <a:pt x="581" y="79"/>
                      </a:cubicBezTo>
                      <a:cubicBezTo>
                        <a:pt x="582" y="79"/>
                        <a:pt x="582" y="80"/>
                        <a:pt x="583" y="80"/>
                      </a:cubicBezTo>
                      <a:cubicBezTo>
                        <a:pt x="584" y="80"/>
                        <a:pt x="585" y="80"/>
                        <a:pt x="586" y="79"/>
                      </a:cubicBezTo>
                      <a:close/>
                      <a:moveTo>
                        <a:pt x="595" y="89"/>
                      </a:moveTo>
                      <a:cubicBezTo>
                        <a:pt x="595" y="25"/>
                        <a:pt x="595" y="25"/>
                        <a:pt x="595" y="25"/>
                      </a:cubicBezTo>
                      <a:cubicBezTo>
                        <a:pt x="601" y="25"/>
                        <a:pt x="601" y="25"/>
                        <a:pt x="601" y="25"/>
                      </a:cubicBezTo>
                      <a:cubicBezTo>
                        <a:pt x="601" y="35"/>
                        <a:pt x="601" y="35"/>
                        <a:pt x="601" y="35"/>
                      </a:cubicBezTo>
                      <a:cubicBezTo>
                        <a:pt x="602" y="30"/>
                        <a:pt x="603" y="27"/>
                        <a:pt x="605" y="26"/>
                      </a:cubicBezTo>
                      <a:cubicBezTo>
                        <a:pt x="606" y="25"/>
                        <a:pt x="607" y="24"/>
                        <a:pt x="608" y="24"/>
                      </a:cubicBezTo>
                      <a:cubicBezTo>
                        <a:pt x="610" y="24"/>
                        <a:pt x="612" y="25"/>
                        <a:pt x="614" y="27"/>
                      </a:cubicBezTo>
                      <a:cubicBezTo>
                        <a:pt x="612" y="37"/>
                        <a:pt x="612" y="37"/>
                        <a:pt x="612" y="37"/>
                      </a:cubicBezTo>
                      <a:cubicBezTo>
                        <a:pt x="611" y="36"/>
                        <a:pt x="609" y="35"/>
                        <a:pt x="608" y="35"/>
                      </a:cubicBezTo>
                      <a:cubicBezTo>
                        <a:pt x="607" y="35"/>
                        <a:pt x="606" y="36"/>
                        <a:pt x="605" y="37"/>
                      </a:cubicBezTo>
                      <a:cubicBezTo>
                        <a:pt x="603" y="39"/>
                        <a:pt x="603" y="41"/>
                        <a:pt x="602" y="43"/>
                      </a:cubicBezTo>
                      <a:cubicBezTo>
                        <a:pt x="602" y="47"/>
                        <a:pt x="601" y="51"/>
                        <a:pt x="601" y="56"/>
                      </a:cubicBezTo>
                      <a:cubicBezTo>
                        <a:pt x="601" y="89"/>
                        <a:pt x="601" y="89"/>
                        <a:pt x="601" y="89"/>
                      </a:cubicBezTo>
                      <a:cubicBezTo>
                        <a:pt x="595" y="89"/>
                        <a:pt x="595" y="89"/>
                        <a:pt x="595" y="89"/>
                      </a:cubicBezTo>
                      <a:close/>
                      <a:moveTo>
                        <a:pt x="619" y="57"/>
                      </a:moveTo>
                      <a:cubicBezTo>
                        <a:pt x="619" y="45"/>
                        <a:pt x="621" y="37"/>
                        <a:pt x="625" y="31"/>
                      </a:cubicBezTo>
                      <a:cubicBezTo>
                        <a:pt x="628" y="26"/>
                        <a:pt x="632" y="24"/>
                        <a:pt x="636" y="24"/>
                      </a:cubicBezTo>
                      <a:cubicBezTo>
                        <a:pt x="641" y="24"/>
                        <a:pt x="645" y="27"/>
                        <a:pt x="648" y="32"/>
                      </a:cubicBezTo>
                      <a:cubicBezTo>
                        <a:pt x="651" y="38"/>
                        <a:pt x="652" y="46"/>
                        <a:pt x="652" y="56"/>
                      </a:cubicBezTo>
                      <a:cubicBezTo>
                        <a:pt x="652" y="64"/>
                        <a:pt x="652" y="71"/>
                        <a:pt x="650" y="76"/>
                      </a:cubicBezTo>
                      <a:cubicBezTo>
                        <a:pt x="649" y="80"/>
                        <a:pt x="647" y="84"/>
                        <a:pt x="644" y="86"/>
                      </a:cubicBezTo>
                      <a:cubicBezTo>
                        <a:pt x="642" y="89"/>
                        <a:pt x="639" y="90"/>
                        <a:pt x="636" y="90"/>
                      </a:cubicBezTo>
                      <a:cubicBezTo>
                        <a:pt x="631" y="90"/>
                        <a:pt x="627" y="87"/>
                        <a:pt x="624" y="82"/>
                      </a:cubicBezTo>
                      <a:cubicBezTo>
                        <a:pt x="621" y="76"/>
                        <a:pt x="619" y="68"/>
                        <a:pt x="619" y="57"/>
                      </a:cubicBezTo>
                      <a:close/>
                      <a:moveTo>
                        <a:pt x="626" y="57"/>
                      </a:moveTo>
                      <a:cubicBezTo>
                        <a:pt x="626" y="65"/>
                        <a:pt x="627" y="71"/>
                        <a:pt x="628" y="75"/>
                      </a:cubicBezTo>
                      <a:cubicBezTo>
                        <a:pt x="630" y="79"/>
                        <a:pt x="633" y="81"/>
                        <a:pt x="636" y="81"/>
                      </a:cubicBezTo>
                      <a:cubicBezTo>
                        <a:pt x="639" y="81"/>
                        <a:pt x="641" y="79"/>
                        <a:pt x="643" y="75"/>
                      </a:cubicBezTo>
                      <a:cubicBezTo>
                        <a:pt x="645" y="71"/>
                        <a:pt x="646" y="65"/>
                        <a:pt x="646" y="57"/>
                      </a:cubicBezTo>
                      <a:cubicBezTo>
                        <a:pt x="646" y="49"/>
                        <a:pt x="645" y="43"/>
                        <a:pt x="643" y="39"/>
                      </a:cubicBezTo>
                      <a:cubicBezTo>
                        <a:pt x="641" y="35"/>
                        <a:pt x="639" y="33"/>
                        <a:pt x="636" y="33"/>
                      </a:cubicBezTo>
                      <a:cubicBezTo>
                        <a:pt x="633" y="33"/>
                        <a:pt x="630" y="35"/>
                        <a:pt x="628" y="39"/>
                      </a:cubicBezTo>
                      <a:cubicBezTo>
                        <a:pt x="627" y="43"/>
                        <a:pt x="626" y="49"/>
                        <a:pt x="626" y="57"/>
                      </a:cubicBezTo>
                      <a:close/>
                      <a:moveTo>
                        <a:pt x="663" y="89"/>
                      </a:moveTo>
                      <a:cubicBezTo>
                        <a:pt x="663" y="25"/>
                        <a:pt x="663" y="25"/>
                        <a:pt x="663" y="25"/>
                      </a:cubicBezTo>
                      <a:cubicBezTo>
                        <a:pt x="668" y="25"/>
                        <a:pt x="668" y="25"/>
                        <a:pt x="668" y="25"/>
                      </a:cubicBezTo>
                      <a:cubicBezTo>
                        <a:pt x="668" y="34"/>
                        <a:pt x="668" y="34"/>
                        <a:pt x="668" y="34"/>
                      </a:cubicBezTo>
                      <a:cubicBezTo>
                        <a:pt x="671" y="27"/>
                        <a:pt x="675" y="24"/>
                        <a:pt x="679" y="24"/>
                      </a:cubicBezTo>
                      <a:cubicBezTo>
                        <a:pt x="682" y="24"/>
                        <a:pt x="683" y="25"/>
                        <a:pt x="685" y="26"/>
                      </a:cubicBezTo>
                      <a:cubicBezTo>
                        <a:pt x="687" y="27"/>
                        <a:pt x="688" y="29"/>
                        <a:pt x="689" y="31"/>
                      </a:cubicBezTo>
                      <a:cubicBezTo>
                        <a:pt x="690" y="34"/>
                        <a:pt x="691" y="36"/>
                        <a:pt x="691" y="39"/>
                      </a:cubicBezTo>
                      <a:cubicBezTo>
                        <a:pt x="691" y="41"/>
                        <a:pt x="691" y="45"/>
                        <a:pt x="691" y="50"/>
                      </a:cubicBezTo>
                      <a:cubicBezTo>
                        <a:pt x="691" y="89"/>
                        <a:pt x="691" y="89"/>
                        <a:pt x="691" y="89"/>
                      </a:cubicBezTo>
                      <a:cubicBezTo>
                        <a:pt x="685" y="89"/>
                        <a:pt x="685" y="89"/>
                        <a:pt x="685" y="89"/>
                      </a:cubicBezTo>
                      <a:cubicBezTo>
                        <a:pt x="685" y="50"/>
                        <a:pt x="685" y="50"/>
                        <a:pt x="685" y="50"/>
                      </a:cubicBezTo>
                      <a:cubicBezTo>
                        <a:pt x="685" y="46"/>
                        <a:pt x="685" y="43"/>
                        <a:pt x="685" y="40"/>
                      </a:cubicBezTo>
                      <a:cubicBezTo>
                        <a:pt x="684" y="38"/>
                        <a:pt x="683" y="36"/>
                        <a:pt x="682" y="35"/>
                      </a:cubicBezTo>
                      <a:cubicBezTo>
                        <a:pt x="681" y="34"/>
                        <a:pt x="680" y="33"/>
                        <a:pt x="678" y="33"/>
                      </a:cubicBezTo>
                      <a:cubicBezTo>
                        <a:pt x="676" y="33"/>
                        <a:pt x="673" y="35"/>
                        <a:pt x="672" y="38"/>
                      </a:cubicBezTo>
                      <a:cubicBezTo>
                        <a:pt x="670" y="40"/>
                        <a:pt x="669" y="46"/>
                        <a:pt x="669" y="54"/>
                      </a:cubicBezTo>
                      <a:cubicBezTo>
                        <a:pt x="669" y="89"/>
                        <a:pt x="669" y="89"/>
                        <a:pt x="669" y="89"/>
                      </a:cubicBezTo>
                      <a:cubicBezTo>
                        <a:pt x="663" y="89"/>
                        <a:pt x="663" y="89"/>
                        <a:pt x="663" y="89"/>
                      </a:cubicBezTo>
                      <a:close/>
                      <a:moveTo>
                        <a:pt x="704" y="14"/>
                      </a:moveTo>
                      <a:cubicBezTo>
                        <a:pt x="704" y="1"/>
                        <a:pt x="704" y="1"/>
                        <a:pt x="704" y="1"/>
                      </a:cubicBezTo>
                      <a:cubicBezTo>
                        <a:pt x="710" y="1"/>
                        <a:pt x="710" y="1"/>
                        <a:pt x="710" y="1"/>
                      </a:cubicBezTo>
                      <a:cubicBezTo>
                        <a:pt x="710" y="14"/>
                        <a:pt x="710" y="14"/>
                        <a:pt x="710" y="14"/>
                      </a:cubicBezTo>
                      <a:cubicBezTo>
                        <a:pt x="704" y="14"/>
                        <a:pt x="704" y="14"/>
                        <a:pt x="704" y="14"/>
                      </a:cubicBezTo>
                      <a:close/>
                      <a:moveTo>
                        <a:pt x="704" y="89"/>
                      </a:moveTo>
                      <a:cubicBezTo>
                        <a:pt x="704" y="25"/>
                        <a:pt x="704" y="25"/>
                        <a:pt x="704" y="25"/>
                      </a:cubicBezTo>
                      <a:cubicBezTo>
                        <a:pt x="710" y="25"/>
                        <a:pt x="710" y="25"/>
                        <a:pt x="710" y="25"/>
                      </a:cubicBezTo>
                      <a:cubicBezTo>
                        <a:pt x="710" y="89"/>
                        <a:pt x="710" y="89"/>
                        <a:pt x="710" y="89"/>
                      </a:cubicBezTo>
                      <a:cubicBezTo>
                        <a:pt x="704" y="89"/>
                        <a:pt x="704" y="89"/>
                        <a:pt x="704" y="89"/>
                      </a:cubicBezTo>
                      <a:close/>
                      <a:moveTo>
                        <a:pt x="746" y="66"/>
                      </a:moveTo>
                      <a:cubicBezTo>
                        <a:pt x="752" y="67"/>
                        <a:pt x="752" y="67"/>
                        <a:pt x="752" y="67"/>
                      </a:cubicBezTo>
                      <a:cubicBezTo>
                        <a:pt x="751" y="74"/>
                        <a:pt x="749" y="80"/>
                        <a:pt x="747" y="84"/>
                      </a:cubicBezTo>
                      <a:cubicBezTo>
                        <a:pt x="744" y="88"/>
                        <a:pt x="741" y="90"/>
                        <a:pt x="737" y="90"/>
                      </a:cubicBezTo>
                      <a:cubicBezTo>
                        <a:pt x="732" y="90"/>
                        <a:pt x="728" y="87"/>
                        <a:pt x="726" y="82"/>
                      </a:cubicBezTo>
                      <a:cubicBezTo>
                        <a:pt x="723" y="76"/>
                        <a:pt x="721" y="68"/>
                        <a:pt x="721" y="57"/>
                      </a:cubicBezTo>
                      <a:cubicBezTo>
                        <a:pt x="721" y="50"/>
                        <a:pt x="722" y="44"/>
                        <a:pt x="723" y="39"/>
                      </a:cubicBezTo>
                      <a:cubicBezTo>
                        <a:pt x="724" y="34"/>
                        <a:pt x="726" y="30"/>
                        <a:pt x="729" y="28"/>
                      </a:cubicBezTo>
                      <a:cubicBezTo>
                        <a:pt x="731" y="25"/>
                        <a:pt x="734" y="24"/>
                        <a:pt x="737" y="24"/>
                      </a:cubicBezTo>
                      <a:cubicBezTo>
                        <a:pt x="741" y="24"/>
                        <a:pt x="744" y="26"/>
                        <a:pt x="746" y="29"/>
                      </a:cubicBezTo>
                      <a:cubicBezTo>
                        <a:pt x="749" y="33"/>
                        <a:pt x="750" y="38"/>
                        <a:pt x="751" y="44"/>
                      </a:cubicBezTo>
                      <a:cubicBezTo>
                        <a:pt x="745" y="46"/>
                        <a:pt x="745" y="46"/>
                        <a:pt x="745" y="46"/>
                      </a:cubicBezTo>
                      <a:cubicBezTo>
                        <a:pt x="745" y="41"/>
                        <a:pt x="744" y="38"/>
                        <a:pt x="742" y="36"/>
                      </a:cubicBezTo>
                      <a:cubicBezTo>
                        <a:pt x="741" y="34"/>
                        <a:pt x="739" y="33"/>
                        <a:pt x="737" y="33"/>
                      </a:cubicBezTo>
                      <a:cubicBezTo>
                        <a:pt x="734" y="33"/>
                        <a:pt x="732" y="35"/>
                        <a:pt x="730" y="39"/>
                      </a:cubicBezTo>
                      <a:cubicBezTo>
                        <a:pt x="728" y="42"/>
                        <a:pt x="727" y="49"/>
                        <a:pt x="727" y="57"/>
                      </a:cubicBezTo>
                      <a:cubicBezTo>
                        <a:pt x="727" y="66"/>
                        <a:pt x="728" y="72"/>
                        <a:pt x="730" y="76"/>
                      </a:cubicBezTo>
                      <a:cubicBezTo>
                        <a:pt x="732" y="80"/>
                        <a:pt x="734" y="81"/>
                        <a:pt x="737" y="81"/>
                      </a:cubicBezTo>
                      <a:cubicBezTo>
                        <a:pt x="739" y="81"/>
                        <a:pt x="741" y="80"/>
                        <a:pt x="743" y="78"/>
                      </a:cubicBezTo>
                      <a:cubicBezTo>
                        <a:pt x="744" y="75"/>
                        <a:pt x="745" y="71"/>
                        <a:pt x="746" y="66"/>
                      </a:cubicBezTo>
                      <a:close/>
                      <a:moveTo>
                        <a:pt x="774" y="61"/>
                      </a:moveTo>
                      <a:cubicBezTo>
                        <a:pt x="780" y="60"/>
                        <a:pt x="780" y="60"/>
                        <a:pt x="780" y="60"/>
                      </a:cubicBezTo>
                      <a:cubicBezTo>
                        <a:pt x="780" y="64"/>
                        <a:pt x="781" y="68"/>
                        <a:pt x="782" y="71"/>
                      </a:cubicBezTo>
                      <a:cubicBezTo>
                        <a:pt x="783" y="73"/>
                        <a:pt x="785" y="76"/>
                        <a:pt x="787" y="77"/>
                      </a:cubicBezTo>
                      <a:cubicBezTo>
                        <a:pt x="789" y="79"/>
                        <a:pt x="792" y="80"/>
                        <a:pt x="794" y="80"/>
                      </a:cubicBezTo>
                      <a:cubicBezTo>
                        <a:pt x="797" y="80"/>
                        <a:pt x="799" y="79"/>
                        <a:pt x="801" y="78"/>
                      </a:cubicBezTo>
                      <a:cubicBezTo>
                        <a:pt x="803" y="77"/>
                        <a:pt x="804" y="75"/>
                        <a:pt x="805" y="73"/>
                      </a:cubicBezTo>
                      <a:cubicBezTo>
                        <a:pt x="806" y="70"/>
                        <a:pt x="806" y="68"/>
                        <a:pt x="806" y="65"/>
                      </a:cubicBezTo>
                      <a:cubicBezTo>
                        <a:pt x="806" y="62"/>
                        <a:pt x="806" y="60"/>
                        <a:pt x="805" y="58"/>
                      </a:cubicBezTo>
                      <a:cubicBezTo>
                        <a:pt x="804" y="56"/>
                        <a:pt x="803" y="54"/>
                        <a:pt x="801" y="53"/>
                      </a:cubicBezTo>
                      <a:cubicBezTo>
                        <a:pt x="799" y="52"/>
                        <a:pt x="796" y="50"/>
                        <a:pt x="792" y="48"/>
                      </a:cubicBezTo>
                      <a:cubicBezTo>
                        <a:pt x="788" y="46"/>
                        <a:pt x="785" y="45"/>
                        <a:pt x="783" y="43"/>
                      </a:cubicBezTo>
                      <a:cubicBezTo>
                        <a:pt x="780" y="41"/>
                        <a:pt x="779" y="38"/>
                        <a:pt x="778" y="35"/>
                      </a:cubicBezTo>
                      <a:cubicBezTo>
                        <a:pt x="776" y="31"/>
                        <a:pt x="776" y="28"/>
                        <a:pt x="776" y="24"/>
                      </a:cubicBezTo>
                      <a:cubicBezTo>
                        <a:pt x="776" y="19"/>
                        <a:pt x="777" y="15"/>
                        <a:pt x="778" y="11"/>
                      </a:cubicBezTo>
                      <a:cubicBezTo>
                        <a:pt x="779" y="8"/>
                        <a:pt x="781" y="5"/>
                        <a:pt x="784" y="3"/>
                      </a:cubicBezTo>
                      <a:cubicBezTo>
                        <a:pt x="787" y="1"/>
                        <a:pt x="790" y="0"/>
                        <a:pt x="793" y="0"/>
                      </a:cubicBezTo>
                      <a:cubicBezTo>
                        <a:pt x="796" y="0"/>
                        <a:pt x="800" y="1"/>
                        <a:pt x="802" y="3"/>
                      </a:cubicBezTo>
                      <a:cubicBezTo>
                        <a:pt x="805" y="5"/>
                        <a:pt x="807" y="8"/>
                        <a:pt x="809" y="12"/>
                      </a:cubicBezTo>
                      <a:cubicBezTo>
                        <a:pt x="810" y="16"/>
                        <a:pt x="811" y="21"/>
                        <a:pt x="811" y="26"/>
                      </a:cubicBezTo>
                      <a:cubicBezTo>
                        <a:pt x="805" y="27"/>
                        <a:pt x="805" y="27"/>
                        <a:pt x="805" y="27"/>
                      </a:cubicBezTo>
                      <a:cubicBezTo>
                        <a:pt x="805" y="21"/>
                        <a:pt x="803" y="17"/>
                        <a:pt x="802" y="14"/>
                      </a:cubicBezTo>
                      <a:cubicBezTo>
                        <a:pt x="800" y="11"/>
                        <a:pt x="797" y="10"/>
                        <a:pt x="793" y="10"/>
                      </a:cubicBezTo>
                      <a:cubicBezTo>
                        <a:pt x="789" y="10"/>
                        <a:pt x="786" y="11"/>
                        <a:pt x="785" y="14"/>
                      </a:cubicBezTo>
                      <a:cubicBezTo>
                        <a:pt x="783" y="16"/>
                        <a:pt x="782" y="19"/>
                        <a:pt x="782" y="23"/>
                      </a:cubicBezTo>
                      <a:cubicBezTo>
                        <a:pt x="782" y="26"/>
                        <a:pt x="783" y="29"/>
                        <a:pt x="784" y="31"/>
                      </a:cubicBezTo>
                      <a:cubicBezTo>
                        <a:pt x="785" y="33"/>
                        <a:pt x="788" y="35"/>
                        <a:pt x="794" y="37"/>
                      </a:cubicBezTo>
                      <a:cubicBezTo>
                        <a:pt x="799" y="39"/>
                        <a:pt x="802" y="41"/>
                        <a:pt x="804" y="43"/>
                      </a:cubicBezTo>
                      <a:cubicBezTo>
                        <a:pt x="807" y="45"/>
                        <a:pt x="809" y="48"/>
                        <a:pt x="810" y="52"/>
                      </a:cubicBezTo>
                      <a:cubicBezTo>
                        <a:pt x="812" y="55"/>
                        <a:pt x="812" y="59"/>
                        <a:pt x="812" y="64"/>
                      </a:cubicBezTo>
                      <a:cubicBezTo>
                        <a:pt x="812" y="69"/>
                        <a:pt x="812" y="73"/>
                        <a:pt x="810" y="77"/>
                      </a:cubicBezTo>
                      <a:cubicBezTo>
                        <a:pt x="809" y="81"/>
                        <a:pt x="807" y="85"/>
                        <a:pt x="804" y="87"/>
                      </a:cubicBezTo>
                      <a:cubicBezTo>
                        <a:pt x="801" y="89"/>
                        <a:pt x="798" y="90"/>
                        <a:pt x="795" y="90"/>
                      </a:cubicBezTo>
                      <a:cubicBezTo>
                        <a:pt x="790" y="90"/>
                        <a:pt x="787" y="89"/>
                        <a:pt x="784" y="87"/>
                      </a:cubicBezTo>
                      <a:cubicBezTo>
                        <a:pt x="781" y="85"/>
                        <a:pt x="778" y="81"/>
                        <a:pt x="777" y="76"/>
                      </a:cubicBezTo>
                      <a:cubicBezTo>
                        <a:pt x="775" y="72"/>
                        <a:pt x="774" y="67"/>
                        <a:pt x="774" y="61"/>
                      </a:cubicBezTo>
                      <a:close/>
                      <a:moveTo>
                        <a:pt x="847" y="66"/>
                      </a:moveTo>
                      <a:cubicBezTo>
                        <a:pt x="853" y="67"/>
                        <a:pt x="853" y="67"/>
                        <a:pt x="853" y="67"/>
                      </a:cubicBezTo>
                      <a:cubicBezTo>
                        <a:pt x="852" y="74"/>
                        <a:pt x="851" y="80"/>
                        <a:pt x="848" y="84"/>
                      </a:cubicBezTo>
                      <a:cubicBezTo>
                        <a:pt x="845" y="88"/>
                        <a:pt x="842" y="90"/>
                        <a:pt x="838" y="90"/>
                      </a:cubicBezTo>
                      <a:cubicBezTo>
                        <a:pt x="834" y="90"/>
                        <a:pt x="830" y="87"/>
                        <a:pt x="827" y="82"/>
                      </a:cubicBezTo>
                      <a:cubicBezTo>
                        <a:pt x="824" y="76"/>
                        <a:pt x="822" y="68"/>
                        <a:pt x="822" y="57"/>
                      </a:cubicBezTo>
                      <a:cubicBezTo>
                        <a:pt x="822" y="50"/>
                        <a:pt x="823" y="44"/>
                        <a:pt x="824" y="39"/>
                      </a:cubicBezTo>
                      <a:cubicBezTo>
                        <a:pt x="826" y="34"/>
                        <a:pt x="827" y="30"/>
                        <a:pt x="830" y="28"/>
                      </a:cubicBezTo>
                      <a:cubicBezTo>
                        <a:pt x="833" y="25"/>
                        <a:pt x="835" y="24"/>
                        <a:pt x="838" y="24"/>
                      </a:cubicBezTo>
                      <a:cubicBezTo>
                        <a:pt x="842" y="24"/>
                        <a:pt x="845" y="26"/>
                        <a:pt x="848" y="29"/>
                      </a:cubicBezTo>
                      <a:cubicBezTo>
                        <a:pt x="850" y="33"/>
                        <a:pt x="852" y="38"/>
                        <a:pt x="852" y="44"/>
                      </a:cubicBezTo>
                      <a:cubicBezTo>
                        <a:pt x="847" y="46"/>
                        <a:pt x="847" y="46"/>
                        <a:pt x="847" y="46"/>
                      </a:cubicBezTo>
                      <a:cubicBezTo>
                        <a:pt x="846" y="41"/>
                        <a:pt x="845" y="38"/>
                        <a:pt x="844" y="36"/>
                      </a:cubicBezTo>
                      <a:cubicBezTo>
                        <a:pt x="842" y="34"/>
                        <a:pt x="841" y="33"/>
                        <a:pt x="839" y="33"/>
                      </a:cubicBezTo>
                      <a:cubicBezTo>
                        <a:pt x="836" y="33"/>
                        <a:pt x="833" y="35"/>
                        <a:pt x="831" y="39"/>
                      </a:cubicBezTo>
                      <a:cubicBezTo>
                        <a:pt x="829" y="42"/>
                        <a:pt x="828" y="49"/>
                        <a:pt x="828" y="57"/>
                      </a:cubicBezTo>
                      <a:cubicBezTo>
                        <a:pt x="828" y="66"/>
                        <a:pt x="829" y="72"/>
                        <a:pt x="831" y="76"/>
                      </a:cubicBezTo>
                      <a:cubicBezTo>
                        <a:pt x="833" y="80"/>
                        <a:pt x="835" y="81"/>
                        <a:pt x="838" y="81"/>
                      </a:cubicBezTo>
                      <a:cubicBezTo>
                        <a:pt x="841" y="81"/>
                        <a:pt x="843" y="80"/>
                        <a:pt x="844" y="78"/>
                      </a:cubicBezTo>
                      <a:cubicBezTo>
                        <a:pt x="846" y="75"/>
                        <a:pt x="847" y="71"/>
                        <a:pt x="847" y="66"/>
                      </a:cubicBezTo>
                      <a:close/>
                      <a:moveTo>
                        <a:pt x="862" y="14"/>
                      </a:moveTo>
                      <a:cubicBezTo>
                        <a:pt x="862" y="1"/>
                        <a:pt x="862" y="1"/>
                        <a:pt x="862" y="1"/>
                      </a:cubicBezTo>
                      <a:cubicBezTo>
                        <a:pt x="868" y="1"/>
                        <a:pt x="868" y="1"/>
                        <a:pt x="868" y="1"/>
                      </a:cubicBezTo>
                      <a:cubicBezTo>
                        <a:pt x="868" y="14"/>
                        <a:pt x="868" y="14"/>
                        <a:pt x="868" y="14"/>
                      </a:cubicBezTo>
                      <a:cubicBezTo>
                        <a:pt x="862" y="14"/>
                        <a:pt x="862" y="14"/>
                        <a:pt x="862" y="14"/>
                      </a:cubicBezTo>
                      <a:close/>
                      <a:moveTo>
                        <a:pt x="862" y="89"/>
                      </a:moveTo>
                      <a:cubicBezTo>
                        <a:pt x="862" y="25"/>
                        <a:pt x="862" y="25"/>
                        <a:pt x="862" y="25"/>
                      </a:cubicBezTo>
                      <a:cubicBezTo>
                        <a:pt x="868" y="25"/>
                        <a:pt x="868" y="25"/>
                        <a:pt x="868" y="25"/>
                      </a:cubicBezTo>
                      <a:cubicBezTo>
                        <a:pt x="868" y="89"/>
                        <a:pt x="868" y="89"/>
                        <a:pt x="868" y="89"/>
                      </a:cubicBezTo>
                      <a:cubicBezTo>
                        <a:pt x="862" y="89"/>
                        <a:pt x="862" y="89"/>
                        <a:pt x="862" y="89"/>
                      </a:cubicBezTo>
                      <a:close/>
                      <a:moveTo>
                        <a:pt x="904" y="68"/>
                      </a:moveTo>
                      <a:cubicBezTo>
                        <a:pt x="911" y="70"/>
                        <a:pt x="911" y="70"/>
                        <a:pt x="911" y="70"/>
                      </a:cubicBezTo>
                      <a:cubicBezTo>
                        <a:pt x="910" y="76"/>
                        <a:pt x="908" y="81"/>
                        <a:pt x="905" y="85"/>
                      </a:cubicBezTo>
                      <a:cubicBezTo>
                        <a:pt x="903" y="89"/>
                        <a:pt x="899" y="90"/>
                        <a:pt x="895" y="90"/>
                      </a:cubicBezTo>
                      <a:cubicBezTo>
                        <a:pt x="890" y="90"/>
                        <a:pt x="886" y="87"/>
                        <a:pt x="883" y="82"/>
                      </a:cubicBezTo>
                      <a:cubicBezTo>
                        <a:pt x="880" y="76"/>
                        <a:pt x="878" y="68"/>
                        <a:pt x="878" y="58"/>
                      </a:cubicBezTo>
                      <a:cubicBezTo>
                        <a:pt x="878" y="47"/>
                        <a:pt x="880" y="39"/>
                        <a:pt x="883" y="33"/>
                      </a:cubicBezTo>
                      <a:cubicBezTo>
                        <a:pt x="886" y="27"/>
                        <a:pt x="890" y="24"/>
                        <a:pt x="895" y="24"/>
                      </a:cubicBezTo>
                      <a:cubicBezTo>
                        <a:pt x="899" y="24"/>
                        <a:pt x="903" y="27"/>
                        <a:pt x="906" y="33"/>
                      </a:cubicBezTo>
                      <a:cubicBezTo>
                        <a:pt x="909" y="38"/>
                        <a:pt x="911" y="46"/>
                        <a:pt x="911" y="57"/>
                      </a:cubicBezTo>
                      <a:cubicBezTo>
                        <a:pt x="911" y="58"/>
                        <a:pt x="911" y="59"/>
                        <a:pt x="911" y="60"/>
                      </a:cubicBezTo>
                      <a:cubicBezTo>
                        <a:pt x="885" y="60"/>
                        <a:pt x="885" y="60"/>
                        <a:pt x="885" y="60"/>
                      </a:cubicBezTo>
                      <a:cubicBezTo>
                        <a:pt x="885" y="67"/>
                        <a:pt x="886" y="72"/>
                        <a:pt x="888" y="76"/>
                      </a:cubicBezTo>
                      <a:cubicBezTo>
                        <a:pt x="890" y="80"/>
                        <a:pt x="892" y="81"/>
                        <a:pt x="895" y="81"/>
                      </a:cubicBezTo>
                      <a:cubicBezTo>
                        <a:pt x="897" y="81"/>
                        <a:pt x="899" y="80"/>
                        <a:pt x="901" y="78"/>
                      </a:cubicBezTo>
                      <a:cubicBezTo>
                        <a:pt x="902" y="76"/>
                        <a:pt x="903" y="73"/>
                        <a:pt x="904" y="68"/>
                      </a:cubicBezTo>
                      <a:close/>
                      <a:moveTo>
                        <a:pt x="885" y="51"/>
                      </a:moveTo>
                      <a:cubicBezTo>
                        <a:pt x="904" y="51"/>
                        <a:pt x="904" y="51"/>
                        <a:pt x="904" y="51"/>
                      </a:cubicBezTo>
                      <a:cubicBezTo>
                        <a:pt x="904" y="46"/>
                        <a:pt x="903" y="42"/>
                        <a:pt x="902" y="39"/>
                      </a:cubicBezTo>
                      <a:cubicBezTo>
                        <a:pt x="900" y="35"/>
                        <a:pt x="898" y="33"/>
                        <a:pt x="895" y="33"/>
                      </a:cubicBezTo>
                      <a:cubicBezTo>
                        <a:pt x="892" y="33"/>
                        <a:pt x="890" y="34"/>
                        <a:pt x="888" y="38"/>
                      </a:cubicBezTo>
                      <a:cubicBezTo>
                        <a:pt x="886" y="41"/>
                        <a:pt x="885" y="45"/>
                        <a:pt x="885" y="51"/>
                      </a:cubicBezTo>
                      <a:close/>
                      <a:moveTo>
                        <a:pt x="922" y="89"/>
                      </a:moveTo>
                      <a:cubicBezTo>
                        <a:pt x="922" y="25"/>
                        <a:pt x="922" y="25"/>
                        <a:pt x="922" y="25"/>
                      </a:cubicBezTo>
                      <a:cubicBezTo>
                        <a:pt x="927" y="25"/>
                        <a:pt x="927" y="25"/>
                        <a:pt x="927" y="25"/>
                      </a:cubicBezTo>
                      <a:cubicBezTo>
                        <a:pt x="927" y="34"/>
                        <a:pt x="927" y="34"/>
                        <a:pt x="927" y="34"/>
                      </a:cubicBezTo>
                      <a:cubicBezTo>
                        <a:pt x="930" y="27"/>
                        <a:pt x="933" y="24"/>
                        <a:pt x="938" y="24"/>
                      </a:cubicBezTo>
                      <a:cubicBezTo>
                        <a:pt x="940" y="24"/>
                        <a:pt x="942" y="25"/>
                        <a:pt x="944" y="26"/>
                      </a:cubicBezTo>
                      <a:cubicBezTo>
                        <a:pt x="946" y="27"/>
                        <a:pt x="947" y="29"/>
                        <a:pt x="948" y="31"/>
                      </a:cubicBezTo>
                      <a:cubicBezTo>
                        <a:pt x="949" y="34"/>
                        <a:pt x="949" y="36"/>
                        <a:pt x="950" y="39"/>
                      </a:cubicBezTo>
                      <a:cubicBezTo>
                        <a:pt x="950" y="41"/>
                        <a:pt x="950" y="45"/>
                        <a:pt x="950" y="50"/>
                      </a:cubicBezTo>
                      <a:cubicBezTo>
                        <a:pt x="950" y="89"/>
                        <a:pt x="950" y="89"/>
                        <a:pt x="950" y="89"/>
                      </a:cubicBezTo>
                      <a:cubicBezTo>
                        <a:pt x="944" y="89"/>
                        <a:pt x="944" y="89"/>
                        <a:pt x="944" y="89"/>
                      </a:cubicBezTo>
                      <a:cubicBezTo>
                        <a:pt x="944" y="50"/>
                        <a:pt x="944" y="50"/>
                        <a:pt x="944" y="50"/>
                      </a:cubicBezTo>
                      <a:cubicBezTo>
                        <a:pt x="944" y="46"/>
                        <a:pt x="944" y="43"/>
                        <a:pt x="944" y="40"/>
                      </a:cubicBezTo>
                      <a:cubicBezTo>
                        <a:pt x="943" y="38"/>
                        <a:pt x="942" y="36"/>
                        <a:pt x="941" y="35"/>
                      </a:cubicBezTo>
                      <a:cubicBezTo>
                        <a:pt x="940" y="34"/>
                        <a:pt x="939" y="33"/>
                        <a:pt x="937" y="33"/>
                      </a:cubicBezTo>
                      <a:cubicBezTo>
                        <a:pt x="934" y="33"/>
                        <a:pt x="932" y="35"/>
                        <a:pt x="930" y="38"/>
                      </a:cubicBezTo>
                      <a:cubicBezTo>
                        <a:pt x="929" y="40"/>
                        <a:pt x="928" y="46"/>
                        <a:pt x="928" y="54"/>
                      </a:cubicBezTo>
                      <a:cubicBezTo>
                        <a:pt x="928" y="89"/>
                        <a:pt x="928" y="89"/>
                        <a:pt x="928" y="89"/>
                      </a:cubicBezTo>
                      <a:cubicBezTo>
                        <a:pt x="922" y="89"/>
                        <a:pt x="922" y="89"/>
                        <a:pt x="922" y="89"/>
                      </a:cubicBezTo>
                      <a:close/>
                      <a:moveTo>
                        <a:pt x="986" y="66"/>
                      </a:moveTo>
                      <a:cubicBezTo>
                        <a:pt x="992" y="67"/>
                        <a:pt x="992" y="67"/>
                        <a:pt x="992" y="67"/>
                      </a:cubicBezTo>
                      <a:cubicBezTo>
                        <a:pt x="991" y="74"/>
                        <a:pt x="989" y="80"/>
                        <a:pt x="987" y="84"/>
                      </a:cubicBezTo>
                      <a:cubicBezTo>
                        <a:pt x="984" y="88"/>
                        <a:pt x="981" y="90"/>
                        <a:pt x="977" y="90"/>
                      </a:cubicBezTo>
                      <a:cubicBezTo>
                        <a:pt x="972" y="90"/>
                        <a:pt x="968" y="87"/>
                        <a:pt x="966" y="82"/>
                      </a:cubicBezTo>
                      <a:cubicBezTo>
                        <a:pt x="963" y="76"/>
                        <a:pt x="961" y="68"/>
                        <a:pt x="961" y="57"/>
                      </a:cubicBezTo>
                      <a:cubicBezTo>
                        <a:pt x="961" y="50"/>
                        <a:pt x="962" y="44"/>
                        <a:pt x="963" y="39"/>
                      </a:cubicBezTo>
                      <a:cubicBezTo>
                        <a:pt x="964" y="34"/>
                        <a:pt x="966" y="30"/>
                        <a:pt x="969" y="28"/>
                      </a:cubicBezTo>
                      <a:cubicBezTo>
                        <a:pt x="971" y="25"/>
                        <a:pt x="974" y="24"/>
                        <a:pt x="977" y="24"/>
                      </a:cubicBezTo>
                      <a:cubicBezTo>
                        <a:pt x="981" y="24"/>
                        <a:pt x="984" y="26"/>
                        <a:pt x="986" y="29"/>
                      </a:cubicBezTo>
                      <a:cubicBezTo>
                        <a:pt x="989" y="33"/>
                        <a:pt x="990" y="38"/>
                        <a:pt x="991" y="44"/>
                      </a:cubicBezTo>
                      <a:cubicBezTo>
                        <a:pt x="985" y="46"/>
                        <a:pt x="985" y="46"/>
                        <a:pt x="985" y="46"/>
                      </a:cubicBezTo>
                      <a:cubicBezTo>
                        <a:pt x="985" y="41"/>
                        <a:pt x="984" y="38"/>
                        <a:pt x="982" y="36"/>
                      </a:cubicBezTo>
                      <a:cubicBezTo>
                        <a:pt x="981" y="34"/>
                        <a:pt x="979" y="33"/>
                        <a:pt x="977" y="33"/>
                      </a:cubicBezTo>
                      <a:cubicBezTo>
                        <a:pt x="974" y="33"/>
                        <a:pt x="972" y="35"/>
                        <a:pt x="970" y="39"/>
                      </a:cubicBezTo>
                      <a:cubicBezTo>
                        <a:pt x="968" y="42"/>
                        <a:pt x="967" y="49"/>
                        <a:pt x="967" y="57"/>
                      </a:cubicBezTo>
                      <a:cubicBezTo>
                        <a:pt x="967" y="66"/>
                        <a:pt x="968" y="72"/>
                        <a:pt x="970" y="76"/>
                      </a:cubicBezTo>
                      <a:cubicBezTo>
                        <a:pt x="972" y="80"/>
                        <a:pt x="974" y="81"/>
                        <a:pt x="977" y="81"/>
                      </a:cubicBezTo>
                      <a:cubicBezTo>
                        <a:pt x="979" y="81"/>
                        <a:pt x="981" y="80"/>
                        <a:pt x="983" y="78"/>
                      </a:cubicBezTo>
                      <a:cubicBezTo>
                        <a:pt x="984" y="75"/>
                        <a:pt x="985" y="71"/>
                        <a:pt x="986" y="66"/>
                      </a:cubicBezTo>
                      <a:close/>
                      <a:moveTo>
                        <a:pt x="1024" y="68"/>
                      </a:moveTo>
                      <a:cubicBezTo>
                        <a:pt x="1031" y="70"/>
                        <a:pt x="1031" y="70"/>
                        <a:pt x="1031" y="70"/>
                      </a:cubicBezTo>
                      <a:cubicBezTo>
                        <a:pt x="1030" y="76"/>
                        <a:pt x="1028" y="81"/>
                        <a:pt x="1025" y="85"/>
                      </a:cubicBezTo>
                      <a:cubicBezTo>
                        <a:pt x="1023" y="89"/>
                        <a:pt x="1019" y="90"/>
                        <a:pt x="1015" y="90"/>
                      </a:cubicBezTo>
                      <a:cubicBezTo>
                        <a:pt x="1010" y="90"/>
                        <a:pt x="1006" y="87"/>
                        <a:pt x="1003" y="82"/>
                      </a:cubicBezTo>
                      <a:cubicBezTo>
                        <a:pt x="1000" y="76"/>
                        <a:pt x="998" y="68"/>
                        <a:pt x="998" y="58"/>
                      </a:cubicBezTo>
                      <a:cubicBezTo>
                        <a:pt x="998" y="47"/>
                        <a:pt x="1000" y="39"/>
                        <a:pt x="1003" y="33"/>
                      </a:cubicBezTo>
                      <a:cubicBezTo>
                        <a:pt x="1006" y="27"/>
                        <a:pt x="1010" y="24"/>
                        <a:pt x="1015" y="24"/>
                      </a:cubicBezTo>
                      <a:cubicBezTo>
                        <a:pt x="1020" y="24"/>
                        <a:pt x="1023" y="27"/>
                        <a:pt x="1026" y="33"/>
                      </a:cubicBezTo>
                      <a:cubicBezTo>
                        <a:pt x="1029" y="38"/>
                        <a:pt x="1031" y="46"/>
                        <a:pt x="1031" y="57"/>
                      </a:cubicBezTo>
                      <a:cubicBezTo>
                        <a:pt x="1031" y="58"/>
                        <a:pt x="1031" y="59"/>
                        <a:pt x="1031" y="60"/>
                      </a:cubicBezTo>
                      <a:cubicBezTo>
                        <a:pt x="1005" y="60"/>
                        <a:pt x="1005" y="60"/>
                        <a:pt x="1005" y="60"/>
                      </a:cubicBezTo>
                      <a:cubicBezTo>
                        <a:pt x="1005" y="67"/>
                        <a:pt x="1006" y="72"/>
                        <a:pt x="1008" y="76"/>
                      </a:cubicBezTo>
                      <a:cubicBezTo>
                        <a:pt x="1010" y="80"/>
                        <a:pt x="1012" y="81"/>
                        <a:pt x="1015" y="81"/>
                      </a:cubicBezTo>
                      <a:cubicBezTo>
                        <a:pt x="1017" y="81"/>
                        <a:pt x="1019" y="80"/>
                        <a:pt x="1021" y="78"/>
                      </a:cubicBezTo>
                      <a:cubicBezTo>
                        <a:pt x="1022" y="76"/>
                        <a:pt x="1024" y="73"/>
                        <a:pt x="1024" y="68"/>
                      </a:cubicBezTo>
                      <a:close/>
                      <a:moveTo>
                        <a:pt x="1005" y="51"/>
                      </a:moveTo>
                      <a:cubicBezTo>
                        <a:pt x="1024" y="51"/>
                        <a:pt x="1024" y="51"/>
                        <a:pt x="1024" y="51"/>
                      </a:cubicBezTo>
                      <a:cubicBezTo>
                        <a:pt x="1024" y="46"/>
                        <a:pt x="1023" y="42"/>
                        <a:pt x="1022" y="39"/>
                      </a:cubicBezTo>
                      <a:cubicBezTo>
                        <a:pt x="1020" y="35"/>
                        <a:pt x="1018" y="33"/>
                        <a:pt x="1015" y="33"/>
                      </a:cubicBezTo>
                      <a:cubicBezTo>
                        <a:pt x="1012" y="33"/>
                        <a:pt x="1010" y="34"/>
                        <a:pt x="1008" y="38"/>
                      </a:cubicBezTo>
                      <a:cubicBezTo>
                        <a:pt x="1006" y="41"/>
                        <a:pt x="1005" y="45"/>
                        <a:pt x="1005" y="51"/>
                      </a:cubicBezTo>
                      <a:close/>
                      <a:moveTo>
                        <a:pt x="1080" y="81"/>
                      </a:moveTo>
                      <a:cubicBezTo>
                        <a:pt x="1077" y="84"/>
                        <a:pt x="1075" y="87"/>
                        <a:pt x="1073" y="88"/>
                      </a:cubicBezTo>
                      <a:cubicBezTo>
                        <a:pt x="1071" y="90"/>
                        <a:pt x="1069" y="90"/>
                        <a:pt x="1067" y="90"/>
                      </a:cubicBezTo>
                      <a:cubicBezTo>
                        <a:pt x="1063" y="90"/>
                        <a:pt x="1060" y="89"/>
                        <a:pt x="1058" y="85"/>
                      </a:cubicBezTo>
                      <a:cubicBezTo>
                        <a:pt x="1056" y="82"/>
                        <a:pt x="1055" y="77"/>
                        <a:pt x="1055" y="72"/>
                      </a:cubicBezTo>
                      <a:cubicBezTo>
                        <a:pt x="1055" y="69"/>
                        <a:pt x="1055" y="66"/>
                        <a:pt x="1056" y="64"/>
                      </a:cubicBezTo>
                      <a:cubicBezTo>
                        <a:pt x="1057" y="61"/>
                        <a:pt x="1058" y="59"/>
                        <a:pt x="1059" y="57"/>
                      </a:cubicBezTo>
                      <a:cubicBezTo>
                        <a:pt x="1060" y="56"/>
                        <a:pt x="1062" y="55"/>
                        <a:pt x="1063" y="54"/>
                      </a:cubicBezTo>
                      <a:cubicBezTo>
                        <a:pt x="1064" y="53"/>
                        <a:pt x="1066" y="53"/>
                        <a:pt x="1068" y="52"/>
                      </a:cubicBezTo>
                      <a:cubicBezTo>
                        <a:pt x="1073" y="51"/>
                        <a:pt x="1077" y="50"/>
                        <a:pt x="1079" y="49"/>
                      </a:cubicBezTo>
                      <a:cubicBezTo>
                        <a:pt x="1079" y="47"/>
                        <a:pt x="1079" y="46"/>
                        <a:pt x="1079" y="46"/>
                      </a:cubicBezTo>
                      <a:cubicBezTo>
                        <a:pt x="1079" y="41"/>
                        <a:pt x="1079" y="38"/>
                        <a:pt x="1077" y="36"/>
                      </a:cubicBezTo>
                      <a:cubicBezTo>
                        <a:pt x="1076" y="34"/>
                        <a:pt x="1074" y="33"/>
                        <a:pt x="1071" y="33"/>
                      </a:cubicBezTo>
                      <a:cubicBezTo>
                        <a:pt x="1068" y="33"/>
                        <a:pt x="1066" y="34"/>
                        <a:pt x="1064" y="35"/>
                      </a:cubicBezTo>
                      <a:cubicBezTo>
                        <a:pt x="1063" y="37"/>
                        <a:pt x="1062" y="40"/>
                        <a:pt x="1062" y="45"/>
                      </a:cubicBezTo>
                      <a:cubicBezTo>
                        <a:pt x="1056" y="43"/>
                        <a:pt x="1056" y="43"/>
                        <a:pt x="1056" y="43"/>
                      </a:cubicBezTo>
                      <a:cubicBezTo>
                        <a:pt x="1056" y="39"/>
                        <a:pt x="1057" y="35"/>
                        <a:pt x="1058" y="33"/>
                      </a:cubicBezTo>
                      <a:cubicBezTo>
                        <a:pt x="1060" y="30"/>
                        <a:pt x="1061" y="28"/>
                        <a:pt x="1064" y="26"/>
                      </a:cubicBezTo>
                      <a:cubicBezTo>
                        <a:pt x="1066" y="25"/>
                        <a:pt x="1069" y="24"/>
                        <a:pt x="1072" y="24"/>
                      </a:cubicBezTo>
                      <a:cubicBezTo>
                        <a:pt x="1075" y="24"/>
                        <a:pt x="1077" y="25"/>
                        <a:pt x="1079" y="26"/>
                      </a:cubicBezTo>
                      <a:cubicBezTo>
                        <a:pt x="1081" y="27"/>
                        <a:pt x="1082" y="29"/>
                        <a:pt x="1083" y="31"/>
                      </a:cubicBezTo>
                      <a:cubicBezTo>
                        <a:pt x="1084" y="33"/>
                        <a:pt x="1084" y="35"/>
                        <a:pt x="1085" y="38"/>
                      </a:cubicBezTo>
                      <a:cubicBezTo>
                        <a:pt x="1085" y="40"/>
                        <a:pt x="1085" y="43"/>
                        <a:pt x="1085" y="48"/>
                      </a:cubicBezTo>
                      <a:cubicBezTo>
                        <a:pt x="1085" y="62"/>
                        <a:pt x="1085" y="62"/>
                        <a:pt x="1085" y="62"/>
                      </a:cubicBezTo>
                      <a:cubicBezTo>
                        <a:pt x="1085" y="72"/>
                        <a:pt x="1085" y="79"/>
                        <a:pt x="1085" y="81"/>
                      </a:cubicBezTo>
                      <a:cubicBezTo>
                        <a:pt x="1086" y="84"/>
                        <a:pt x="1086" y="86"/>
                        <a:pt x="1087" y="89"/>
                      </a:cubicBezTo>
                      <a:cubicBezTo>
                        <a:pt x="1081" y="89"/>
                        <a:pt x="1081" y="89"/>
                        <a:pt x="1081" y="89"/>
                      </a:cubicBezTo>
                      <a:cubicBezTo>
                        <a:pt x="1080" y="87"/>
                        <a:pt x="1080" y="84"/>
                        <a:pt x="1080" y="81"/>
                      </a:cubicBezTo>
                      <a:close/>
                      <a:moveTo>
                        <a:pt x="1079" y="57"/>
                      </a:moveTo>
                      <a:cubicBezTo>
                        <a:pt x="1077" y="59"/>
                        <a:pt x="1074" y="60"/>
                        <a:pt x="1069" y="61"/>
                      </a:cubicBezTo>
                      <a:cubicBezTo>
                        <a:pt x="1067" y="62"/>
                        <a:pt x="1065" y="62"/>
                        <a:pt x="1064" y="63"/>
                      </a:cubicBezTo>
                      <a:cubicBezTo>
                        <a:pt x="1063" y="64"/>
                        <a:pt x="1062" y="65"/>
                        <a:pt x="1062" y="67"/>
                      </a:cubicBezTo>
                      <a:cubicBezTo>
                        <a:pt x="1061" y="68"/>
                        <a:pt x="1061" y="70"/>
                        <a:pt x="1061" y="72"/>
                      </a:cubicBezTo>
                      <a:cubicBezTo>
                        <a:pt x="1061" y="75"/>
                        <a:pt x="1062" y="77"/>
                        <a:pt x="1063" y="79"/>
                      </a:cubicBezTo>
                      <a:cubicBezTo>
                        <a:pt x="1064" y="81"/>
                        <a:pt x="1066" y="82"/>
                        <a:pt x="1068" y="82"/>
                      </a:cubicBezTo>
                      <a:cubicBezTo>
                        <a:pt x="1070" y="82"/>
                        <a:pt x="1072" y="81"/>
                        <a:pt x="1074" y="79"/>
                      </a:cubicBezTo>
                      <a:cubicBezTo>
                        <a:pt x="1076" y="77"/>
                        <a:pt x="1077" y="75"/>
                        <a:pt x="1078" y="72"/>
                      </a:cubicBezTo>
                      <a:cubicBezTo>
                        <a:pt x="1079" y="69"/>
                        <a:pt x="1079" y="66"/>
                        <a:pt x="1079" y="61"/>
                      </a:cubicBezTo>
                      <a:cubicBezTo>
                        <a:pt x="1079" y="57"/>
                        <a:pt x="1079" y="57"/>
                        <a:pt x="1079" y="57"/>
                      </a:cubicBezTo>
                      <a:close/>
                      <a:moveTo>
                        <a:pt x="1098" y="89"/>
                      </a:moveTo>
                      <a:cubicBezTo>
                        <a:pt x="1098" y="25"/>
                        <a:pt x="1098" y="25"/>
                        <a:pt x="1098" y="25"/>
                      </a:cubicBezTo>
                      <a:cubicBezTo>
                        <a:pt x="1103" y="25"/>
                        <a:pt x="1103" y="25"/>
                        <a:pt x="1103" y="25"/>
                      </a:cubicBezTo>
                      <a:cubicBezTo>
                        <a:pt x="1103" y="34"/>
                        <a:pt x="1103" y="34"/>
                        <a:pt x="1103" y="34"/>
                      </a:cubicBezTo>
                      <a:cubicBezTo>
                        <a:pt x="1106" y="27"/>
                        <a:pt x="1110" y="24"/>
                        <a:pt x="1114" y="24"/>
                      </a:cubicBezTo>
                      <a:cubicBezTo>
                        <a:pt x="1117" y="24"/>
                        <a:pt x="1119" y="25"/>
                        <a:pt x="1120" y="26"/>
                      </a:cubicBezTo>
                      <a:cubicBezTo>
                        <a:pt x="1122" y="27"/>
                        <a:pt x="1123" y="29"/>
                        <a:pt x="1124" y="31"/>
                      </a:cubicBezTo>
                      <a:cubicBezTo>
                        <a:pt x="1125" y="34"/>
                        <a:pt x="1126" y="36"/>
                        <a:pt x="1126" y="39"/>
                      </a:cubicBezTo>
                      <a:cubicBezTo>
                        <a:pt x="1126" y="41"/>
                        <a:pt x="1126" y="45"/>
                        <a:pt x="1126" y="50"/>
                      </a:cubicBezTo>
                      <a:cubicBezTo>
                        <a:pt x="1126" y="89"/>
                        <a:pt x="1126" y="89"/>
                        <a:pt x="1126" y="89"/>
                      </a:cubicBezTo>
                      <a:cubicBezTo>
                        <a:pt x="1121" y="89"/>
                        <a:pt x="1121" y="89"/>
                        <a:pt x="1121" y="89"/>
                      </a:cubicBezTo>
                      <a:cubicBezTo>
                        <a:pt x="1121" y="50"/>
                        <a:pt x="1121" y="50"/>
                        <a:pt x="1121" y="50"/>
                      </a:cubicBezTo>
                      <a:cubicBezTo>
                        <a:pt x="1121" y="46"/>
                        <a:pt x="1120" y="43"/>
                        <a:pt x="1120" y="40"/>
                      </a:cubicBezTo>
                      <a:cubicBezTo>
                        <a:pt x="1119" y="38"/>
                        <a:pt x="1119" y="36"/>
                        <a:pt x="1117" y="35"/>
                      </a:cubicBezTo>
                      <a:cubicBezTo>
                        <a:pt x="1116" y="34"/>
                        <a:pt x="1115" y="33"/>
                        <a:pt x="1113" y="33"/>
                      </a:cubicBezTo>
                      <a:cubicBezTo>
                        <a:pt x="1111" y="33"/>
                        <a:pt x="1109" y="35"/>
                        <a:pt x="1107" y="38"/>
                      </a:cubicBezTo>
                      <a:cubicBezTo>
                        <a:pt x="1105" y="40"/>
                        <a:pt x="1104" y="46"/>
                        <a:pt x="1104" y="54"/>
                      </a:cubicBezTo>
                      <a:cubicBezTo>
                        <a:pt x="1104" y="89"/>
                        <a:pt x="1104" y="89"/>
                        <a:pt x="1104" y="89"/>
                      </a:cubicBezTo>
                      <a:cubicBezTo>
                        <a:pt x="1098" y="89"/>
                        <a:pt x="1098" y="89"/>
                        <a:pt x="1098" y="89"/>
                      </a:cubicBezTo>
                      <a:close/>
                      <a:moveTo>
                        <a:pt x="1162" y="89"/>
                      </a:moveTo>
                      <a:cubicBezTo>
                        <a:pt x="1162" y="81"/>
                        <a:pt x="1162" y="81"/>
                        <a:pt x="1162" y="81"/>
                      </a:cubicBezTo>
                      <a:cubicBezTo>
                        <a:pt x="1160" y="87"/>
                        <a:pt x="1157" y="90"/>
                        <a:pt x="1152" y="90"/>
                      </a:cubicBezTo>
                      <a:cubicBezTo>
                        <a:pt x="1149" y="90"/>
                        <a:pt x="1147" y="89"/>
                        <a:pt x="1145" y="86"/>
                      </a:cubicBezTo>
                      <a:cubicBezTo>
                        <a:pt x="1142" y="83"/>
                        <a:pt x="1140" y="79"/>
                        <a:pt x="1139" y="74"/>
                      </a:cubicBezTo>
                      <a:cubicBezTo>
                        <a:pt x="1138" y="69"/>
                        <a:pt x="1137" y="64"/>
                        <a:pt x="1137" y="57"/>
                      </a:cubicBezTo>
                      <a:cubicBezTo>
                        <a:pt x="1137" y="51"/>
                        <a:pt x="1138" y="45"/>
                        <a:pt x="1139" y="40"/>
                      </a:cubicBezTo>
                      <a:cubicBezTo>
                        <a:pt x="1140" y="35"/>
                        <a:pt x="1142" y="31"/>
                        <a:pt x="1144" y="28"/>
                      </a:cubicBezTo>
                      <a:cubicBezTo>
                        <a:pt x="1146" y="25"/>
                        <a:pt x="1149" y="24"/>
                        <a:pt x="1152" y="24"/>
                      </a:cubicBezTo>
                      <a:cubicBezTo>
                        <a:pt x="1154" y="24"/>
                        <a:pt x="1156" y="25"/>
                        <a:pt x="1158" y="26"/>
                      </a:cubicBezTo>
                      <a:cubicBezTo>
                        <a:pt x="1159" y="28"/>
                        <a:pt x="1161" y="30"/>
                        <a:pt x="1162" y="33"/>
                      </a:cubicBezTo>
                      <a:cubicBezTo>
                        <a:pt x="1162" y="1"/>
                        <a:pt x="1162" y="1"/>
                        <a:pt x="1162" y="1"/>
                      </a:cubicBezTo>
                      <a:cubicBezTo>
                        <a:pt x="1167" y="1"/>
                        <a:pt x="1167" y="1"/>
                        <a:pt x="1167" y="1"/>
                      </a:cubicBezTo>
                      <a:cubicBezTo>
                        <a:pt x="1167" y="89"/>
                        <a:pt x="1167" y="89"/>
                        <a:pt x="1167" y="89"/>
                      </a:cubicBezTo>
                      <a:cubicBezTo>
                        <a:pt x="1162" y="89"/>
                        <a:pt x="1162" y="89"/>
                        <a:pt x="1162" y="89"/>
                      </a:cubicBezTo>
                      <a:close/>
                      <a:moveTo>
                        <a:pt x="1143" y="57"/>
                      </a:moveTo>
                      <a:cubicBezTo>
                        <a:pt x="1143" y="65"/>
                        <a:pt x="1144" y="71"/>
                        <a:pt x="1146" y="75"/>
                      </a:cubicBezTo>
                      <a:cubicBezTo>
                        <a:pt x="1148" y="79"/>
                        <a:pt x="1150" y="81"/>
                        <a:pt x="1153" y="81"/>
                      </a:cubicBezTo>
                      <a:cubicBezTo>
                        <a:pt x="1155" y="81"/>
                        <a:pt x="1158" y="80"/>
                        <a:pt x="1159" y="76"/>
                      </a:cubicBezTo>
                      <a:cubicBezTo>
                        <a:pt x="1161" y="72"/>
                        <a:pt x="1162" y="66"/>
                        <a:pt x="1162" y="58"/>
                      </a:cubicBezTo>
                      <a:cubicBezTo>
                        <a:pt x="1162" y="49"/>
                        <a:pt x="1161" y="43"/>
                        <a:pt x="1159" y="39"/>
                      </a:cubicBezTo>
                      <a:cubicBezTo>
                        <a:pt x="1157" y="35"/>
                        <a:pt x="1155" y="33"/>
                        <a:pt x="1152" y="33"/>
                      </a:cubicBezTo>
                      <a:cubicBezTo>
                        <a:pt x="1150" y="33"/>
                        <a:pt x="1148" y="35"/>
                        <a:pt x="1146" y="39"/>
                      </a:cubicBezTo>
                      <a:cubicBezTo>
                        <a:pt x="1144" y="43"/>
                        <a:pt x="1143" y="49"/>
                        <a:pt x="1143" y="57"/>
                      </a:cubicBezTo>
                      <a:close/>
                      <a:moveTo>
                        <a:pt x="1207" y="89"/>
                      </a:moveTo>
                      <a:cubicBezTo>
                        <a:pt x="1207" y="11"/>
                        <a:pt x="1207" y="11"/>
                        <a:pt x="1207" y="11"/>
                      </a:cubicBezTo>
                      <a:cubicBezTo>
                        <a:pt x="1191" y="11"/>
                        <a:pt x="1191" y="11"/>
                        <a:pt x="1191" y="11"/>
                      </a:cubicBezTo>
                      <a:cubicBezTo>
                        <a:pt x="1191" y="1"/>
                        <a:pt x="1191" y="1"/>
                        <a:pt x="1191" y="1"/>
                      </a:cubicBezTo>
                      <a:cubicBezTo>
                        <a:pt x="1230" y="1"/>
                        <a:pt x="1230" y="1"/>
                        <a:pt x="1230" y="1"/>
                      </a:cubicBezTo>
                      <a:cubicBezTo>
                        <a:pt x="1230" y="11"/>
                        <a:pt x="1230" y="11"/>
                        <a:pt x="1230" y="11"/>
                      </a:cubicBezTo>
                      <a:cubicBezTo>
                        <a:pt x="1214" y="11"/>
                        <a:pt x="1214" y="11"/>
                        <a:pt x="1214" y="11"/>
                      </a:cubicBezTo>
                      <a:cubicBezTo>
                        <a:pt x="1214" y="89"/>
                        <a:pt x="1214" y="89"/>
                        <a:pt x="1214" y="89"/>
                      </a:cubicBezTo>
                      <a:cubicBezTo>
                        <a:pt x="1207" y="89"/>
                        <a:pt x="1207" y="89"/>
                        <a:pt x="1207" y="89"/>
                      </a:cubicBezTo>
                      <a:close/>
                      <a:moveTo>
                        <a:pt x="1256" y="68"/>
                      </a:moveTo>
                      <a:cubicBezTo>
                        <a:pt x="1262" y="70"/>
                        <a:pt x="1262" y="70"/>
                        <a:pt x="1262" y="70"/>
                      </a:cubicBezTo>
                      <a:cubicBezTo>
                        <a:pt x="1261" y="76"/>
                        <a:pt x="1259" y="81"/>
                        <a:pt x="1257" y="85"/>
                      </a:cubicBezTo>
                      <a:cubicBezTo>
                        <a:pt x="1254" y="89"/>
                        <a:pt x="1251" y="90"/>
                        <a:pt x="1247" y="90"/>
                      </a:cubicBezTo>
                      <a:cubicBezTo>
                        <a:pt x="1241" y="90"/>
                        <a:pt x="1237" y="87"/>
                        <a:pt x="1234" y="82"/>
                      </a:cubicBezTo>
                      <a:cubicBezTo>
                        <a:pt x="1231" y="76"/>
                        <a:pt x="1230" y="68"/>
                        <a:pt x="1230" y="58"/>
                      </a:cubicBezTo>
                      <a:cubicBezTo>
                        <a:pt x="1230" y="47"/>
                        <a:pt x="1231" y="39"/>
                        <a:pt x="1234" y="33"/>
                      </a:cubicBezTo>
                      <a:cubicBezTo>
                        <a:pt x="1237" y="27"/>
                        <a:pt x="1241" y="24"/>
                        <a:pt x="1246" y="24"/>
                      </a:cubicBezTo>
                      <a:cubicBezTo>
                        <a:pt x="1251" y="24"/>
                        <a:pt x="1255" y="27"/>
                        <a:pt x="1258" y="33"/>
                      </a:cubicBezTo>
                      <a:cubicBezTo>
                        <a:pt x="1261" y="38"/>
                        <a:pt x="1262" y="46"/>
                        <a:pt x="1262" y="57"/>
                      </a:cubicBezTo>
                      <a:cubicBezTo>
                        <a:pt x="1262" y="58"/>
                        <a:pt x="1262" y="59"/>
                        <a:pt x="1262" y="60"/>
                      </a:cubicBezTo>
                      <a:cubicBezTo>
                        <a:pt x="1236" y="60"/>
                        <a:pt x="1236" y="60"/>
                        <a:pt x="1236" y="60"/>
                      </a:cubicBezTo>
                      <a:cubicBezTo>
                        <a:pt x="1236" y="67"/>
                        <a:pt x="1237" y="72"/>
                        <a:pt x="1239" y="76"/>
                      </a:cubicBezTo>
                      <a:cubicBezTo>
                        <a:pt x="1241" y="80"/>
                        <a:pt x="1244" y="81"/>
                        <a:pt x="1247" y="81"/>
                      </a:cubicBezTo>
                      <a:cubicBezTo>
                        <a:pt x="1249" y="81"/>
                        <a:pt x="1251" y="80"/>
                        <a:pt x="1252" y="78"/>
                      </a:cubicBezTo>
                      <a:cubicBezTo>
                        <a:pt x="1254" y="76"/>
                        <a:pt x="1255" y="73"/>
                        <a:pt x="1256" y="68"/>
                      </a:cubicBezTo>
                      <a:close/>
                      <a:moveTo>
                        <a:pt x="1236" y="51"/>
                      </a:moveTo>
                      <a:cubicBezTo>
                        <a:pt x="1256" y="51"/>
                        <a:pt x="1256" y="51"/>
                        <a:pt x="1256" y="51"/>
                      </a:cubicBezTo>
                      <a:cubicBezTo>
                        <a:pt x="1256" y="46"/>
                        <a:pt x="1255" y="42"/>
                        <a:pt x="1254" y="39"/>
                      </a:cubicBezTo>
                      <a:cubicBezTo>
                        <a:pt x="1252" y="35"/>
                        <a:pt x="1249" y="33"/>
                        <a:pt x="1246" y="33"/>
                      </a:cubicBezTo>
                      <a:cubicBezTo>
                        <a:pt x="1244" y="33"/>
                        <a:pt x="1241" y="34"/>
                        <a:pt x="1239" y="38"/>
                      </a:cubicBezTo>
                      <a:cubicBezTo>
                        <a:pt x="1238" y="41"/>
                        <a:pt x="1237" y="45"/>
                        <a:pt x="1236" y="51"/>
                      </a:cubicBezTo>
                      <a:close/>
                      <a:moveTo>
                        <a:pt x="1296" y="66"/>
                      </a:moveTo>
                      <a:cubicBezTo>
                        <a:pt x="1302" y="67"/>
                        <a:pt x="1302" y="67"/>
                        <a:pt x="1302" y="67"/>
                      </a:cubicBezTo>
                      <a:cubicBezTo>
                        <a:pt x="1301" y="74"/>
                        <a:pt x="1300" y="80"/>
                        <a:pt x="1297" y="84"/>
                      </a:cubicBezTo>
                      <a:cubicBezTo>
                        <a:pt x="1294" y="88"/>
                        <a:pt x="1291" y="90"/>
                        <a:pt x="1287" y="90"/>
                      </a:cubicBezTo>
                      <a:cubicBezTo>
                        <a:pt x="1282" y="90"/>
                        <a:pt x="1279" y="87"/>
                        <a:pt x="1276" y="82"/>
                      </a:cubicBezTo>
                      <a:cubicBezTo>
                        <a:pt x="1273" y="76"/>
                        <a:pt x="1271" y="68"/>
                        <a:pt x="1271" y="57"/>
                      </a:cubicBezTo>
                      <a:cubicBezTo>
                        <a:pt x="1271" y="50"/>
                        <a:pt x="1272" y="44"/>
                        <a:pt x="1273" y="39"/>
                      </a:cubicBezTo>
                      <a:cubicBezTo>
                        <a:pt x="1274" y="34"/>
                        <a:pt x="1276" y="30"/>
                        <a:pt x="1279" y="28"/>
                      </a:cubicBezTo>
                      <a:cubicBezTo>
                        <a:pt x="1281" y="25"/>
                        <a:pt x="1284" y="24"/>
                        <a:pt x="1287" y="24"/>
                      </a:cubicBezTo>
                      <a:cubicBezTo>
                        <a:pt x="1291" y="24"/>
                        <a:pt x="1294" y="26"/>
                        <a:pt x="1297" y="29"/>
                      </a:cubicBezTo>
                      <a:cubicBezTo>
                        <a:pt x="1299" y="33"/>
                        <a:pt x="1301" y="38"/>
                        <a:pt x="1301" y="44"/>
                      </a:cubicBezTo>
                      <a:cubicBezTo>
                        <a:pt x="1295" y="46"/>
                        <a:pt x="1295" y="46"/>
                        <a:pt x="1295" y="46"/>
                      </a:cubicBezTo>
                      <a:cubicBezTo>
                        <a:pt x="1295" y="41"/>
                        <a:pt x="1294" y="38"/>
                        <a:pt x="1293" y="36"/>
                      </a:cubicBezTo>
                      <a:cubicBezTo>
                        <a:pt x="1291" y="34"/>
                        <a:pt x="1289" y="33"/>
                        <a:pt x="1287" y="33"/>
                      </a:cubicBezTo>
                      <a:cubicBezTo>
                        <a:pt x="1284" y="33"/>
                        <a:pt x="1282" y="35"/>
                        <a:pt x="1280" y="39"/>
                      </a:cubicBezTo>
                      <a:cubicBezTo>
                        <a:pt x="1278" y="42"/>
                        <a:pt x="1277" y="49"/>
                        <a:pt x="1277" y="57"/>
                      </a:cubicBezTo>
                      <a:cubicBezTo>
                        <a:pt x="1277" y="66"/>
                        <a:pt x="1278" y="72"/>
                        <a:pt x="1280" y="76"/>
                      </a:cubicBezTo>
                      <a:cubicBezTo>
                        <a:pt x="1282" y="80"/>
                        <a:pt x="1284" y="81"/>
                        <a:pt x="1287" y="81"/>
                      </a:cubicBezTo>
                      <a:cubicBezTo>
                        <a:pt x="1289" y="81"/>
                        <a:pt x="1291" y="80"/>
                        <a:pt x="1293" y="78"/>
                      </a:cubicBezTo>
                      <a:cubicBezTo>
                        <a:pt x="1295" y="75"/>
                        <a:pt x="1296" y="71"/>
                        <a:pt x="1296" y="66"/>
                      </a:cubicBezTo>
                      <a:close/>
                      <a:moveTo>
                        <a:pt x="1311" y="89"/>
                      </a:moveTo>
                      <a:cubicBezTo>
                        <a:pt x="1311" y="1"/>
                        <a:pt x="1311" y="1"/>
                        <a:pt x="1311" y="1"/>
                      </a:cubicBezTo>
                      <a:cubicBezTo>
                        <a:pt x="1317" y="1"/>
                        <a:pt x="1317" y="1"/>
                        <a:pt x="1317" y="1"/>
                      </a:cubicBezTo>
                      <a:cubicBezTo>
                        <a:pt x="1317" y="33"/>
                        <a:pt x="1317" y="33"/>
                        <a:pt x="1317" y="33"/>
                      </a:cubicBezTo>
                      <a:cubicBezTo>
                        <a:pt x="1319" y="27"/>
                        <a:pt x="1323" y="24"/>
                        <a:pt x="1327" y="24"/>
                      </a:cubicBezTo>
                      <a:cubicBezTo>
                        <a:pt x="1330" y="24"/>
                        <a:pt x="1332" y="25"/>
                        <a:pt x="1334" y="27"/>
                      </a:cubicBezTo>
                      <a:cubicBezTo>
                        <a:pt x="1336" y="28"/>
                        <a:pt x="1337" y="31"/>
                        <a:pt x="1338" y="34"/>
                      </a:cubicBezTo>
                      <a:cubicBezTo>
                        <a:pt x="1339" y="38"/>
                        <a:pt x="1339" y="42"/>
                        <a:pt x="1339" y="49"/>
                      </a:cubicBezTo>
                      <a:cubicBezTo>
                        <a:pt x="1339" y="89"/>
                        <a:pt x="1339" y="89"/>
                        <a:pt x="1339" y="89"/>
                      </a:cubicBezTo>
                      <a:cubicBezTo>
                        <a:pt x="1333" y="89"/>
                        <a:pt x="1333" y="89"/>
                        <a:pt x="1333" y="89"/>
                      </a:cubicBezTo>
                      <a:cubicBezTo>
                        <a:pt x="1333" y="49"/>
                        <a:pt x="1333" y="49"/>
                        <a:pt x="1333" y="49"/>
                      </a:cubicBezTo>
                      <a:cubicBezTo>
                        <a:pt x="1333" y="43"/>
                        <a:pt x="1333" y="39"/>
                        <a:pt x="1331" y="37"/>
                      </a:cubicBezTo>
                      <a:cubicBezTo>
                        <a:pt x="1330" y="34"/>
                        <a:pt x="1328" y="33"/>
                        <a:pt x="1326" y="33"/>
                      </a:cubicBezTo>
                      <a:cubicBezTo>
                        <a:pt x="1324" y="33"/>
                        <a:pt x="1322" y="34"/>
                        <a:pt x="1321" y="36"/>
                      </a:cubicBezTo>
                      <a:cubicBezTo>
                        <a:pt x="1319" y="37"/>
                        <a:pt x="1318" y="40"/>
                        <a:pt x="1318" y="42"/>
                      </a:cubicBezTo>
                      <a:cubicBezTo>
                        <a:pt x="1317" y="45"/>
                        <a:pt x="1317" y="49"/>
                        <a:pt x="1317" y="54"/>
                      </a:cubicBezTo>
                      <a:cubicBezTo>
                        <a:pt x="1317" y="89"/>
                        <a:pt x="1317" y="89"/>
                        <a:pt x="1317" y="89"/>
                      </a:cubicBezTo>
                      <a:cubicBezTo>
                        <a:pt x="1311" y="89"/>
                        <a:pt x="1311" y="89"/>
                        <a:pt x="1311" y="89"/>
                      </a:cubicBezTo>
                      <a:close/>
                      <a:moveTo>
                        <a:pt x="1352" y="89"/>
                      </a:moveTo>
                      <a:cubicBezTo>
                        <a:pt x="1352" y="25"/>
                        <a:pt x="1352" y="25"/>
                        <a:pt x="1352" y="25"/>
                      </a:cubicBezTo>
                      <a:cubicBezTo>
                        <a:pt x="1357" y="25"/>
                        <a:pt x="1357" y="25"/>
                        <a:pt x="1357" y="25"/>
                      </a:cubicBezTo>
                      <a:cubicBezTo>
                        <a:pt x="1357" y="34"/>
                        <a:pt x="1357" y="34"/>
                        <a:pt x="1357" y="34"/>
                      </a:cubicBezTo>
                      <a:cubicBezTo>
                        <a:pt x="1360" y="27"/>
                        <a:pt x="1363" y="24"/>
                        <a:pt x="1368" y="24"/>
                      </a:cubicBezTo>
                      <a:cubicBezTo>
                        <a:pt x="1370" y="24"/>
                        <a:pt x="1372" y="25"/>
                        <a:pt x="1374" y="26"/>
                      </a:cubicBezTo>
                      <a:cubicBezTo>
                        <a:pt x="1376" y="27"/>
                        <a:pt x="1377" y="29"/>
                        <a:pt x="1378" y="31"/>
                      </a:cubicBezTo>
                      <a:cubicBezTo>
                        <a:pt x="1379" y="34"/>
                        <a:pt x="1380" y="36"/>
                        <a:pt x="1380" y="39"/>
                      </a:cubicBezTo>
                      <a:cubicBezTo>
                        <a:pt x="1380" y="41"/>
                        <a:pt x="1380" y="45"/>
                        <a:pt x="1380" y="50"/>
                      </a:cubicBezTo>
                      <a:cubicBezTo>
                        <a:pt x="1380" y="89"/>
                        <a:pt x="1380" y="89"/>
                        <a:pt x="1380" y="89"/>
                      </a:cubicBezTo>
                      <a:cubicBezTo>
                        <a:pt x="1374" y="89"/>
                        <a:pt x="1374" y="89"/>
                        <a:pt x="1374" y="89"/>
                      </a:cubicBezTo>
                      <a:cubicBezTo>
                        <a:pt x="1374" y="50"/>
                        <a:pt x="1374" y="50"/>
                        <a:pt x="1374" y="50"/>
                      </a:cubicBezTo>
                      <a:cubicBezTo>
                        <a:pt x="1374" y="46"/>
                        <a:pt x="1374" y="43"/>
                        <a:pt x="1374" y="40"/>
                      </a:cubicBezTo>
                      <a:cubicBezTo>
                        <a:pt x="1373" y="38"/>
                        <a:pt x="1372" y="36"/>
                        <a:pt x="1371" y="35"/>
                      </a:cubicBezTo>
                      <a:cubicBezTo>
                        <a:pt x="1370" y="34"/>
                        <a:pt x="1369" y="33"/>
                        <a:pt x="1367" y="33"/>
                      </a:cubicBezTo>
                      <a:cubicBezTo>
                        <a:pt x="1365" y="33"/>
                        <a:pt x="1362" y="35"/>
                        <a:pt x="1361" y="38"/>
                      </a:cubicBezTo>
                      <a:cubicBezTo>
                        <a:pt x="1359" y="40"/>
                        <a:pt x="1358" y="46"/>
                        <a:pt x="1358" y="54"/>
                      </a:cubicBezTo>
                      <a:cubicBezTo>
                        <a:pt x="1358" y="89"/>
                        <a:pt x="1358" y="89"/>
                        <a:pt x="1358" y="89"/>
                      </a:cubicBezTo>
                      <a:cubicBezTo>
                        <a:pt x="1352" y="89"/>
                        <a:pt x="1352" y="89"/>
                        <a:pt x="1352" y="89"/>
                      </a:cubicBezTo>
                      <a:close/>
                      <a:moveTo>
                        <a:pt x="1391" y="57"/>
                      </a:moveTo>
                      <a:cubicBezTo>
                        <a:pt x="1391" y="45"/>
                        <a:pt x="1393" y="37"/>
                        <a:pt x="1396" y="31"/>
                      </a:cubicBezTo>
                      <a:cubicBezTo>
                        <a:pt x="1399" y="26"/>
                        <a:pt x="1403" y="24"/>
                        <a:pt x="1407" y="24"/>
                      </a:cubicBezTo>
                      <a:cubicBezTo>
                        <a:pt x="1412" y="24"/>
                        <a:pt x="1416" y="27"/>
                        <a:pt x="1419" y="32"/>
                      </a:cubicBezTo>
                      <a:cubicBezTo>
                        <a:pt x="1422" y="38"/>
                        <a:pt x="1424" y="46"/>
                        <a:pt x="1424" y="56"/>
                      </a:cubicBezTo>
                      <a:cubicBezTo>
                        <a:pt x="1424" y="64"/>
                        <a:pt x="1423" y="71"/>
                        <a:pt x="1422" y="76"/>
                      </a:cubicBezTo>
                      <a:cubicBezTo>
                        <a:pt x="1420" y="80"/>
                        <a:pt x="1418" y="84"/>
                        <a:pt x="1416" y="86"/>
                      </a:cubicBezTo>
                      <a:cubicBezTo>
                        <a:pt x="1413" y="89"/>
                        <a:pt x="1410" y="90"/>
                        <a:pt x="1407" y="90"/>
                      </a:cubicBezTo>
                      <a:cubicBezTo>
                        <a:pt x="1402" y="90"/>
                        <a:pt x="1398" y="87"/>
                        <a:pt x="1395" y="82"/>
                      </a:cubicBezTo>
                      <a:cubicBezTo>
                        <a:pt x="1392" y="76"/>
                        <a:pt x="1391" y="68"/>
                        <a:pt x="1391" y="57"/>
                      </a:cubicBezTo>
                      <a:close/>
                      <a:moveTo>
                        <a:pt x="1397" y="57"/>
                      </a:moveTo>
                      <a:cubicBezTo>
                        <a:pt x="1397" y="65"/>
                        <a:pt x="1398" y="71"/>
                        <a:pt x="1400" y="75"/>
                      </a:cubicBezTo>
                      <a:cubicBezTo>
                        <a:pt x="1402" y="79"/>
                        <a:pt x="1404" y="81"/>
                        <a:pt x="1407" y="81"/>
                      </a:cubicBezTo>
                      <a:cubicBezTo>
                        <a:pt x="1410" y="81"/>
                        <a:pt x="1413" y="79"/>
                        <a:pt x="1415" y="75"/>
                      </a:cubicBezTo>
                      <a:cubicBezTo>
                        <a:pt x="1417" y="71"/>
                        <a:pt x="1418" y="65"/>
                        <a:pt x="1418" y="57"/>
                      </a:cubicBezTo>
                      <a:cubicBezTo>
                        <a:pt x="1418" y="49"/>
                        <a:pt x="1417" y="43"/>
                        <a:pt x="1415" y="39"/>
                      </a:cubicBezTo>
                      <a:cubicBezTo>
                        <a:pt x="1413" y="35"/>
                        <a:pt x="1410" y="33"/>
                        <a:pt x="1407" y="33"/>
                      </a:cubicBezTo>
                      <a:cubicBezTo>
                        <a:pt x="1404" y="33"/>
                        <a:pt x="1402" y="35"/>
                        <a:pt x="1400" y="39"/>
                      </a:cubicBezTo>
                      <a:cubicBezTo>
                        <a:pt x="1398" y="43"/>
                        <a:pt x="1397" y="49"/>
                        <a:pt x="1397" y="57"/>
                      </a:cubicBezTo>
                      <a:close/>
                      <a:moveTo>
                        <a:pt x="1434" y="89"/>
                      </a:moveTo>
                      <a:cubicBezTo>
                        <a:pt x="1434" y="1"/>
                        <a:pt x="1434" y="1"/>
                        <a:pt x="1434" y="1"/>
                      </a:cubicBezTo>
                      <a:cubicBezTo>
                        <a:pt x="1440" y="1"/>
                        <a:pt x="1440" y="1"/>
                        <a:pt x="1440" y="1"/>
                      </a:cubicBezTo>
                      <a:cubicBezTo>
                        <a:pt x="1440" y="89"/>
                        <a:pt x="1440" y="89"/>
                        <a:pt x="1440" y="89"/>
                      </a:cubicBezTo>
                      <a:cubicBezTo>
                        <a:pt x="1434" y="89"/>
                        <a:pt x="1434" y="89"/>
                        <a:pt x="1434" y="89"/>
                      </a:cubicBezTo>
                      <a:close/>
                      <a:moveTo>
                        <a:pt x="1451" y="57"/>
                      </a:moveTo>
                      <a:cubicBezTo>
                        <a:pt x="1451" y="45"/>
                        <a:pt x="1453" y="37"/>
                        <a:pt x="1456" y="31"/>
                      </a:cubicBezTo>
                      <a:cubicBezTo>
                        <a:pt x="1459" y="26"/>
                        <a:pt x="1463" y="24"/>
                        <a:pt x="1467" y="24"/>
                      </a:cubicBezTo>
                      <a:cubicBezTo>
                        <a:pt x="1472" y="24"/>
                        <a:pt x="1476" y="27"/>
                        <a:pt x="1479" y="32"/>
                      </a:cubicBezTo>
                      <a:cubicBezTo>
                        <a:pt x="1482" y="38"/>
                        <a:pt x="1484" y="46"/>
                        <a:pt x="1484" y="56"/>
                      </a:cubicBezTo>
                      <a:cubicBezTo>
                        <a:pt x="1484" y="64"/>
                        <a:pt x="1483" y="71"/>
                        <a:pt x="1482" y="76"/>
                      </a:cubicBezTo>
                      <a:cubicBezTo>
                        <a:pt x="1480" y="80"/>
                        <a:pt x="1478" y="84"/>
                        <a:pt x="1476" y="86"/>
                      </a:cubicBezTo>
                      <a:cubicBezTo>
                        <a:pt x="1473" y="89"/>
                        <a:pt x="1470" y="90"/>
                        <a:pt x="1467" y="90"/>
                      </a:cubicBezTo>
                      <a:cubicBezTo>
                        <a:pt x="1462" y="90"/>
                        <a:pt x="1459" y="87"/>
                        <a:pt x="1455" y="82"/>
                      </a:cubicBezTo>
                      <a:cubicBezTo>
                        <a:pt x="1452" y="76"/>
                        <a:pt x="1451" y="68"/>
                        <a:pt x="1451" y="57"/>
                      </a:cubicBezTo>
                      <a:close/>
                      <a:moveTo>
                        <a:pt x="1457" y="57"/>
                      </a:moveTo>
                      <a:cubicBezTo>
                        <a:pt x="1457" y="65"/>
                        <a:pt x="1458" y="71"/>
                        <a:pt x="1460" y="75"/>
                      </a:cubicBezTo>
                      <a:cubicBezTo>
                        <a:pt x="1462" y="79"/>
                        <a:pt x="1464" y="81"/>
                        <a:pt x="1467" y="81"/>
                      </a:cubicBezTo>
                      <a:cubicBezTo>
                        <a:pt x="1470" y="81"/>
                        <a:pt x="1473" y="79"/>
                        <a:pt x="1475" y="75"/>
                      </a:cubicBezTo>
                      <a:cubicBezTo>
                        <a:pt x="1477" y="71"/>
                        <a:pt x="1478" y="65"/>
                        <a:pt x="1478" y="57"/>
                      </a:cubicBezTo>
                      <a:cubicBezTo>
                        <a:pt x="1478" y="49"/>
                        <a:pt x="1477" y="43"/>
                        <a:pt x="1475" y="39"/>
                      </a:cubicBezTo>
                      <a:cubicBezTo>
                        <a:pt x="1473" y="35"/>
                        <a:pt x="1470" y="33"/>
                        <a:pt x="1467" y="33"/>
                      </a:cubicBezTo>
                      <a:cubicBezTo>
                        <a:pt x="1464" y="33"/>
                        <a:pt x="1462" y="35"/>
                        <a:pt x="1460" y="39"/>
                      </a:cubicBezTo>
                      <a:cubicBezTo>
                        <a:pt x="1458" y="43"/>
                        <a:pt x="1457" y="49"/>
                        <a:pt x="1457" y="5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sp>
              <p:nvSpPr>
                <p:cNvPr id="12" name="Freeform 29">
                  <a:extLst>
                    <a:ext uri="{FF2B5EF4-FFF2-40B4-BE49-F238E27FC236}">
                      <a16:creationId xmlns:a16="http://schemas.microsoft.com/office/drawing/2014/main" id="{9767DA93-DE50-5E15-A80C-7F6EC89C5A5B}"/>
                    </a:ext>
                  </a:extLst>
                </p:cNvPr>
                <p:cNvSpPr>
                  <a:spLocks/>
                </p:cNvSpPr>
                <p:nvPr/>
              </p:nvSpPr>
              <p:spPr bwMode="auto">
                <a:xfrm>
                  <a:off x="9254006" y="4424710"/>
                  <a:ext cx="1331795" cy="428806"/>
                </a:xfrm>
                <a:custGeom>
                  <a:avLst/>
                  <a:gdLst>
                    <a:gd name="T0" fmla="*/ 15 w 359"/>
                    <a:gd name="T1" fmla="*/ 106 h 115"/>
                    <a:gd name="T2" fmla="*/ 15 w 359"/>
                    <a:gd name="T3" fmla="*/ 89 h 115"/>
                    <a:gd name="T4" fmla="*/ 7 w 359"/>
                    <a:gd name="T5" fmla="*/ 28 h 115"/>
                    <a:gd name="T6" fmla="*/ 31 w 359"/>
                    <a:gd name="T7" fmla="*/ 25 h 115"/>
                    <a:gd name="T8" fmla="*/ 15 w 359"/>
                    <a:gd name="T9" fmla="*/ 115 h 115"/>
                    <a:gd name="T10" fmla="*/ 9 w 359"/>
                    <a:gd name="T11" fmla="*/ 74 h 115"/>
                    <a:gd name="T12" fmla="*/ 23 w 359"/>
                    <a:gd name="T13" fmla="*/ 39 h 115"/>
                    <a:gd name="T14" fmla="*/ 43 w 359"/>
                    <a:gd name="T15" fmla="*/ 113 h 115"/>
                    <a:gd name="T16" fmla="*/ 51 w 359"/>
                    <a:gd name="T17" fmla="*/ 100 h 115"/>
                    <a:gd name="T18" fmla="*/ 47 w 359"/>
                    <a:gd name="T19" fmla="*/ 25 h 115"/>
                    <a:gd name="T20" fmla="*/ 66 w 359"/>
                    <a:gd name="T21" fmla="*/ 25 h 115"/>
                    <a:gd name="T22" fmla="*/ 52 w 359"/>
                    <a:gd name="T23" fmla="*/ 112 h 115"/>
                    <a:gd name="T24" fmla="*/ 99 w 359"/>
                    <a:gd name="T25" fmla="*/ 31 h 115"/>
                    <a:gd name="T26" fmla="*/ 125 w 359"/>
                    <a:gd name="T27" fmla="*/ 76 h 115"/>
                    <a:gd name="T28" fmla="*/ 94 w 359"/>
                    <a:gd name="T29" fmla="*/ 57 h 115"/>
                    <a:gd name="T30" fmla="*/ 118 w 359"/>
                    <a:gd name="T31" fmla="*/ 75 h 115"/>
                    <a:gd name="T32" fmla="*/ 103 w 359"/>
                    <a:gd name="T33" fmla="*/ 39 h 115"/>
                    <a:gd name="T34" fmla="*/ 134 w 359"/>
                    <a:gd name="T35" fmla="*/ 34 h 115"/>
                    <a:gd name="T36" fmla="*/ 140 w 359"/>
                    <a:gd name="T37" fmla="*/ 9 h 115"/>
                    <a:gd name="T38" fmla="*/ 153 w 359"/>
                    <a:gd name="T39" fmla="*/ 10 h 115"/>
                    <a:gd name="T40" fmla="*/ 145 w 359"/>
                    <a:gd name="T41" fmla="*/ 25 h 115"/>
                    <a:gd name="T42" fmla="*/ 145 w 359"/>
                    <a:gd name="T43" fmla="*/ 89 h 115"/>
                    <a:gd name="T44" fmla="*/ 209 w 359"/>
                    <a:gd name="T45" fmla="*/ 83 h 115"/>
                    <a:gd name="T46" fmla="*/ 174 w 359"/>
                    <a:gd name="T47" fmla="*/ 44 h 115"/>
                    <a:gd name="T48" fmla="*/ 209 w 359"/>
                    <a:gd name="T49" fmla="*/ 6 h 115"/>
                    <a:gd name="T50" fmla="*/ 197 w 359"/>
                    <a:gd name="T51" fmla="*/ 10 h 115"/>
                    <a:gd name="T52" fmla="*/ 182 w 359"/>
                    <a:gd name="T53" fmla="*/ 64 h 115"/>
                    <a:gd name="T54" fmla="*/ 210 w 359"/>
                    <a:gd name="T55" fmla="*/ 58 h 115"/>
                    <a:gd name="T56" fmla="*/ 233 w 359"/>
                    <a:gd name="T57" fmla="*/ 33 h 115"/>
                    <a:gd name="T58" fmla="*/ 256 w 359"/>
                    <a:gd name="T59" fmla="*/ 49 h 115"/>
                    <a:gd name="T60" fmla="*/ 248 w 359"/>
                    <a:gd name="T61" fmla="*/ 37 h 115"/>
                    <a:gd name="T62" fmla="*/ 233 w 359"/>
                    <a:gd name="T63" fmla="*/ 54 h 115"/>
                    <a:gd name="T64" fmla="*/ 269 w 359"/>
                    <a:gd name="T65" fmla="*/ 1 h 115"/>
                    <a:gd name="T66" fmla="*/ 269 w 359"/>
                    <a:gd name="T67" fmla="*/ 89 h 115"/>
                    <a:gd name="T68" fmla="*/ 269 w 359"/>
                    <a:gd name="T69" fmla="*/ 89 h 115"/>
                    <a:gd name="T70" fmla="*/ 293 w 359"/>
                    <a:gd name="T71" fmla="*/ 34 h 115"/>
                    <a:gd name="T72" fmla="*/ 316 w 359"/>
                    <a:gd name="T73" fmla="*/ 39 h 115"/>
                    <a:gd name="T74" fmla="*/ 310 w 359"/>
                    <a:gd name="T75" fmla="*/ 50 h 115"/>
                    <a:gd name="T76" fmla="*/ 296 w 359"/>
                    <a:gd name="T77" fmla="*/ 38 h 115"/>
                    <a:gd name="T78" fmla="*/ 352 w 359"/>
                    <a:gd name="T79" fmla="*/ 81 h 115"/>
                    <a:gd name="T80" fmla="*/ 327 w 359"/>
                    <a:gd name="T81" fmla="*/ 72 h 115"/>
                    <a:gd name="T82" fmla="*/ 340 w 359"/>
                    <a:gd name="T83" fmla="*/ 52 h 115"/>
                    <a:gd name="T84" fmla="*/ 343 w 359"/>
                    <a:gd name="T85" fmla="*/ 33 h 115"/>
                    <a:gd name="T86" fmla="*/ 330 w 359"/>
                    <a:gd name="T87" fmla="*/ 33 h 115"/>
                    <a:gd name="T88" fmla="*/ 355 w 359"/>
                    <a:gd name="T89" fmla="*/ 31 h 115"/>
                    <a:gd name="T90" fmla="*/ 357 w 359"/>
                    <a:gd name="T91" fmla="*/ 81 h 115"/>
                    <a:gd name="T92" fmla="*/ 351 w 359"/>
                    <a:gd name="T93" fmla="*/ 57 h 115"/>
                    <a:gd name="T94" fmla="*/ 333 w 359"/>
                    <a:gd name="T95" fmla="*/ 72 h 115"/>
                    <a:gd name="T96" fmla="*/ 350 w 359"/>
                    <a:gd name="T97" fmla="*/ 7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9" h="115">
                      <a:moveTo>
                        <a:pt x="1" y="94"/>
                      </a:moveTo>
                      <a:cubicBezTo>
                        <a:pt x="7" y="96"/>
                        <a:pt x="7" y="96"/>
                        <a:pt x="7" y="96"/>
                      </a:cubicBezTo>
                      <a:cubicBezTo>
                        <a:pt x="7" y="99"/>
                        <a:pt x="8" y="101"/>
                        <a:pt x="9" y="103"/>
                      </a:cubicBezTo>
                      <a:cubicBezTo>
                        <a:pt x="11" y="105"/>
                        <a:pt x="13" y="106"/>
                        <a:pt x="15" y="106"/>
                      </a:cubicBezTo>
                      <a:cubicBezTo>
                        <a:pt x="18" y="106"/>
                        <a:pt x="20" y="105"/>
                        <a:pt x="22" y="103"/>
                      </a:cubicBezTo>
                      <a:cubicBezTo>
                        <a:pt x="23" y="101"/>
                        <a:pt x="24" y="98"/>
                        <a:pt x="25" y="94"/>
                      </a:cubicBezTo>
                      <a:cubicBezTo>
                        <a:pt x="25" y="92"/>
                        <a:pt x="25" y="88"/>
                        <a:pt x="25" y="81"/>
                      </a:cubicBezTo>
                      <a:cubicBezTo>
                        <a:pt x="22" y="86"/>
                        <a:pt x="19" y="89"/>
                        <a:pt x="15" y="89"/>
                      </a:cubicBezTo>
                      <a:cubicBezTo>
                        <a:pt x="10" y="89"/>
                        <a:pt x="7" y="86"/>
                        <a:pt x="4" y="79"/>
                      </a:cubicBezTo>
                      <a:cubicBezTo>
                        <a:pt x="1" y="73"/>
                        <a:pt x="0" y="66"/>
                        <a:pt x="0" y="57"/>
                      </a:cubicBezTo>
                      <a:cubicBezTo>
                        <a:pt x="0" y="51"/>
                        <a:pt x="1" y="45"/>
                        <a:pt x="2" y="40"/>
                      </a:cubicBezTo>
                      <a:cubicBezTo>
                        <a:pt x="3" y="35"/>
                        <a:pt x="5" y="31"/>
                        <a:pt x="7" y="28"/>
                      </a:cubicBezTo>
                      <a:cubicBezTo>
                        <a:pt x="10" y="25"/>
                        <a:pt x="12" y="24"/>
                        <a:pt x="15" y="24"/>
                      </a:cubicBezTo>
                      <a:cubicBezTo>
                        <a:pt x="19" y="24"/>
                        <a:pt x="23" y="27"/>
                        <a:pt x="26" y="33"/>
                      </a:cubicBezTo>
                      <a:cubicBezTo>
                        <a:pt x="26" y="25"/>
                        <a:pt x="26" y="25"/>
                        <a:pt x="26" y="25"/>
                      </a:cubicBezTo>
                      <a:cubicBezTo>
                        <a:pt x="31" y="25"/>
                        <a:pt x="31" y="25"/>
                        <a:pt x="31" y="25"/>
                      </a:cubicBezTo>
                      <a:cubicBezTo>
                        <a:pt x="31" y="80"/>
                        <a:pt x="31" y="80"/>
                        <a:pt x="31" y="80"/>
                      </a:cubicBezTo>
                      <a:cubicBezTo>
                        <a:pt x="31" y="90"/>
                        <a:pt x="30" y="97"/>
                        <a:pt x="29" y="101"/>
                      </a:cubicBezTo>
                      <a:cubicBezTo>
                        <a:pt x="28" y="105"/>
                        <a:pt x="26" y="109"/>
                        <a:pt x="24" y="111"/>
                      </a:cubicBezTo>
                      <a:cubicBezTo>
                        <a:pt x="22" y="114"/>
                        <a:pt x="19" y="115"/>
                        <a:pt x="15" y="115"/>
                      </a:cubicBezTo>
                      <a:cubicBezTo>
                        <a:pt x="11" y="115"/>
                        <a:pt x="8" y="113"/>
                        <a:pt x="5" y="110"/>
                      </a:cubicBezTo>
                      <a:cubicBezTo>
                        <a:pt x="3" y="106"/>
                        <a:pt x="1" y="101"/>
                        <a:pt x="1" y="94"/>
                      </a:cubicBezTo>
                      <a:close/>
                      <a:moveTo>
                        <a:pt x="6" y="56"/>
                      </a:moveTo>
                      <a:cubicBezTo>
                        <a:pt x="6" y="64"/>
                        <a:pt x="7" y="70"/>
                        <a:pt x="9" y="74"/>
                      </a:cubicBezTo>
                      <a:cubicBezTo>
                        <a:pt x="11" y="78"/>
                        <a:pt x="13" y="80"/>
                        <a:pt x="16" y="80"/>
                      </a:cubicBezTo>
                      <a:cubicBezTo>
                        <a:pt x="19" y="80"/>
                        <a:pt x="21" y="78"/>
                        <a:pt x="23" y="74"/>
                      </a:cubicBezTo>
                      <a:cubicBezTo>
                        <a:pt x="25" y="70"/>
                        <a:pt x="25" y="64"/>
                        <a:pt x="25" y="56"/>
                      </a:cubicBezTo>
                      <a:cubicBezTo>
                        <a:pt x="25" y="49"/>
                        <a:pt x="25" y="43"/>
                        <a:pt x="23" y="39"/>
                      </a:cubicBezTo>
                      <a:cubicBezTo>
                        <a:pt x="21" y="35"/>
                        <a:pt x="18" y="33"/>
                        <a:pt x="16" y="33"/>
                      </a:cubicBezTo>
                      <a:cubicBezTo>
                        <a:pt x="13" y="33"/>
                        <a:pt x="11" y="35"/>
                        <a:pt x="9" y="39"/>
                      </a:cubicBezTo>
                      <a:cubicBezTo>
                        <a:pt x="7" y="43"/>
                        <a:pt x="6" y="48"/>
                        <a:pt x="6" y="56"/>
                      </a:cubicBezTo>
                      <a:close/>
                      <a:moveTo>
                        <a:pt x="43" y="113"/>
                      </a:moveTo>
                      <a:cubicBezTo>
                        <a:pt x="43" y="103"/>
                        <a:pt x="43" y="103"/>
                        <a:pt x="43" y="103"/>
                      </a:cubicBezTo>
                      <a:cubicBezTo>
                        <a:pt x="44" y="104"/>
                        <a:pt x="45" y="104"/>
                        <a:pt x="46" y="104"/>
                      </a:cubicBezTo>
                      <a:cubicBezTo>
                        <a:pt x="47" y="104"/>
                        <a:pt x="49" y="104"/>
                        <a:pt x="49" y="103"/>
                      </a:cubicBezTo>
                      <a:cubicBezTo>
                        <a:pt x="50" y="102"/>
                        <a:pt x="51" y="101"/>
                        <a:pt x="51" y="100"/>
                      </a:cubicBezTo>
                      <a:cubicBezTo>
                        <a:pt x="52" y="99"/>
                        <a:pt x="52" y="96"/>
                        <a:pt x="53" y="92"/>
                      </a:cubicBezTo>
                      <a:cubicBezTo>
                        <a:pt x="53" y="91"/>
                        <a:pt x="53" y="90"/>
                        <a:pt x="54" y="89"/>
                      </a:cubicBezTo>
                      <a:cubicBezTo>
                        <a:pt x="40" y="25"/>
                        <a:pt x="40" y="25"/>
                        <a:pt x="40" y="25"/>
                      </a:cubicBezTo>
                      <a:cubicBezTo>
                        <a:pt x="47" y="25"/>
                        <a:pt x="47" y="25"/>
                        <a:pt x="47" y="25"/>
                      </a:cubicBezTo>
                      <a:cubicBezTo>
                        <a:pt x="54" y="62"/>
                        <a:pt x="54" y="62"/>
                        <a:pt x="54" y="62"/>
                      </a:cubicBezTo>
                      <a:cubicBezTo>
                        <a:pt x="55" y="67"/>
                        <a:pt x="56" y="72"/>
                        <a:pt x="57" y="77"/>
                      </a:cubicBezTo>
                      <a:cubicBezTo>
                        <a:pt x="57" y="72"/>
                        <a:pt x="58" y="67"/>
                        <a:pt x="59" y="62"/>
                      </a:cubicBezTo>
                      <a:cubicBezTo>
                        <a:pt x="66" y="25"/>
                        <a:pt x="66" y="25"/>
                        <a:pt x="66" y="25"/>
                      </a:cubicBezTo>
                      <a:cubicBezTo>
                        <a:pt x="72" y="25"/>
                        <a:pt x="72" y="25"/>
                        <a:pt x="72" y="25"/>
                      </a:cubicBezTo>
                      <a:cubicBezTo>
                        <a:pt x="59" y="90"/>
                        <a:pt x="59" y="90"/>
                        <a:pt x="59" y="90"/>
                      </a:cubicBezTo>
                      <a:cubicBezTo>
                        <a:pt x="58" y="97"/>
                        <a:pt x="57" y="102"/>
                        <a:pt x="56" y="104"/>
                      </a:cubicBezTo>
                      <a:cubicBezTo>
                        <a:pt x="55" y="108"/>
                        <a:pt x="54" y="111"/>
                        <a:pt x="52" y="112"/>
                      </a:cubicBezTo>
                      <a:cubicBezTo>
                        <a:pt x="51" y="114"/>
                        <a:pt x="49" y="115"/>
                        <a:pt x="47" y="115"/>
                      </a:cubicBezTo>
                      <a:cubicBezTo>
                        <a:pt x="46" y="115"/>
                        <a:pt x="45" y="114"/>
                        <a:pt x="43" y="113"/>
                      </a:cubicBezTo>
                      <a:close/>
                      <a:moveTo>
                        <a:pt x="94" y="57"/>
                      </a:moveTo>
                      <a:cubicBezTo>
                        <a:pt x="94" y="45"/>
                        <a:pt x="96" y="37"/>
                        <a:pt x="99" y="31"/>
                      </a:cubicBezTo>
                      <a:cubicBezTo>
                        <a:pt x="102" y="26"/>
                        <a:pt x="106" y="24"/>
                        <a:pt x="110" y="24"/>
                      </a:cubicBezTo>
                      <a:cubicBezTo>
                        <a:pt x="115" y="24"/>
                        <a:pt x="119" y="27"/>
                        <a:pt x="122" y="32"/>
                      </a:cubicBezTo>
                      <a:cubicBezTo>
                        <a:pt x="125" y="38"/>
                        <a:pt x="127" y="46"/>
                        <a:pt x="127" y="56"/>
                      </a:cubicBezTo>
                      <a:cubicBezTo>
                        <a:pt x="127" y="64"/>
                        <a:pt x="126" y="71"/>
                        <a:pt x="125" y="76"/>
                      </a:cubicBezTo>
                      <a:cubicBezTo>
                        <a:pt x="123" y="80"/>
                        <a:pt x="121" y="84"/>
                        <a:pt x="119" y="86"/>
                      </a:cubicBezTo>
                      <a:cubicBezTo>
                        <a:pt x="116" y="89"/>
                        <a:pt x="113" y="90"/>
                        <a:pt x="110" y="90"/>
                      </a:cubicBezTo>
                      <a:cubicBezTo>
                        <a:pt x="106" y="90"/>
                        <a:pt x="102" y="87"/>
                        <a:pt x="99" y="82"/>
                      </a:cubicBezTo>
                      <a:cubicBezTo>
                        <a:pt x="95" y="76"/>
                        <a:pt x="94" y="68"/>
                        <a:pt x="94" y="57"/>
                      </a:cubicBezTo>
                      <a:close/>
                      <a:moveTo>
                        <a:pt x="100" y="57"/>
                      </a:moveTo>
                      <a:cubicBezTo>
                        <a:pt x="100" y="65"/>
                        <a:pt x="101" y="71"/>
                        <a:pt x="103" y="75"/>
                      </a:cubicBezTo>
                      <a:cubicBezTo>
                        <a:pt x="105" y="79"/>
                        <a:pt x="107" y="81"/>
                        <a:pt x="110" y="81"/>
                      </a:cubicBezTo>
                      <a:cubicBezTo>
                        <a:pt x="113" y="81"/>
                        <a:pt x="116" y="79"/>
                        <a:pt x="118" y="75"/>
                      </a:cubicBezTo>
                      <a:cubicBezTo>
                        <a:pt x="120" y="71"/>
                        <a:pt x="121" y="65"/>
                        <a:pt x="121" y="57"/>
                      </a:cubicBezTo>
                      <a:cubicBezTo>
                        <a:pt x="121" y="49"/>
                        <a:pt x="120" y="43"/>
                        <a:pt x="118" y="39"/>
                      </a:cubicBezTo>
                      <a:cubicBezTo>
                        <a:pt x="116" y="35"/>
                        <a:pt x="113" y="33"/>
                        <a:pt x="110" y="33"/>
                      </a:cubicBezTo>
                      <a:cubicBezTo>
                        <a:pt x="107" y="33"/>
                        <a:pt x="105" y="35"/>
                        <a:pt x="103" y="39"/>
                      </a:cubicBezTo>
                      <a:cubicBezTo>
                        <a:pt x="101" y="43"/>
                        <a:pt x="100" y="49"/>
                        <a:pt x="100" y="57"/>
                      </a:cubicBezTo>
                      <a:close/>
                      <a:moveTo>
                        <a:pt x="139" y="89"/>
                      </a:moveTo>
                      <a:cubicBezTo>
                        <a:pt x="139" y="34"/>
                        <a:pt x="139" y="34"/>
                        <a:pt x="139" y="34"/>
                      </a:cubicBezTo>
                      <a:cubicBezTo>
                        <a:pt x="134" y="34"/>
                        <a:pt x="134" y="34"/>
                        <a:pt x="134" y="34"/>
                      </a:cubicBezTo>
                      <a:cubicBezTo>
                        <a:pt x="134" y="25"/>
                        <a:pt x="134" y="25"/>
                        <a:pt x="134" y="25"/>
                      </a:cubicBezTo>
                      <a:cubicBezTo>
                        <a:pt x="139" y="25"/>
                        <a:pt x="139" y="25"/>
                        <a:pt x="139" y="25"/>
                      </a:cubicBezTo>
                      <a:cubicBezTo>
                        <a:pt x="139" y="19"/>
                        <a:pt x="139" y="19"/>
                        <a:pt x="139" y="19"/>
                      </a:cubicBezTo>
                      <a:cubicBezTo>
                        <a:pt x="139" y="14"/>
                        <a:pt x="139" y="11"/>
                        <a:pt x="140" y="9"/>
                      </a:cubicBezTo>
                      <a:cubicBezTo>
                        <a:pt x="140" y="6"/>
                        <a:pt x="141" y="4"/>
                        <a:pt x="143" y="2"/>
                      </a:cubicBezTo>
                      <a:cubicBezTo>
                        <a:pt x="144" y="0"/>
                        <a:pt x="146" y="0"/>
                        <a:pt x="149" y="0"/>
                      </a:cubicBezTo>
                      <a:cubicBezTo>
                        <a:pt x="150" y="0"/>
                        <a:pt x="152" y="0"/>
                        <a:pt x="154" y="1"/>
                      </a:cubicBezTo>
                      <a:cubicBezTo>
                        <a:pt x="153" y="10"/>
                        <a:pt x="153" y="10"/>
                        <a:pt x="153" y="10"/>
                      </a:cubicBezTo>
                      <a:cubicBezTo>
                        <a:pt x="152" y="10"/>
                        <a:pt x="151" y="9"/>
                        <a:pt x="150" y="9"/>
                      </a:cubicBezTo>
                      <a:cubicBezTo>
                        <a:pt x="148" y="9"/>
                        <a:pt x="147" y="10"/>
                        <a:pt x="146" y="12"/>
                      </a:cubicBezTo>
                      <a:cubicBezTo>
                        <a:pt x="145" y="13"/>
                        <a:pt x="145" y="16"/>
                        <a:pt x="145" y="19"/>
                      </a:cubicBezTo>
                      <a:cubicBezTo>
                        <a:pt x="145" y="25"/>
                        <a:pt x="145" y="25"/>
                        <a:pt x="145" y="25"/>
                      </a:cubicBezTo>
                      <a:cubicBezTo>
                        <a:pt x="152" y="25"/>
                        <a:pt x="152" y="25"/>
                        <a:pt x="152" y="25"/>
                      </a:cubicBezTo>
                      <a:cubicBezTo>
                        <a:pt x="152" y="34"/>
                        <a:pt x="152" y="34"/>
                        <a:pt x="152" y="34"/>
                      </a:cubicBezTo>
                      <a:cubicBezTo>
                        <a:pt x="145" y="34"/>
                        <a:pt x="145" y="34"/>
                        <a:pt x="145" y="34"/>
                      </a:cubicBezTo>
                      <a:cubicBezTo>
                        <a:pt x="145" y="89"/>
                        <a:pt x="145" y="89"/>
                        <a:pt x="145" y="89"/>
                      </a:cubicBezTo>
                      <a:cubicBezTo>
                        <a:pt x="139" y="89"/>
                        <a:pt x="139" y="89"/>
                        <a:pt x="139" y="89"/>
                      </a:cubicBezTo>
                      <a:close/>
                      <a:moveTo>
                        <a:pt x="210" y="58"/>
                      </a:moveTo>
                      <a:cubicBezTo>
                        <a:pt x="217" y="61"/>
                        <a:pt x="217" y="61"/>
                        <a:pt x="217" y="61"/>
                      </a:cubicBezTo>
                      <a:cubicBezTo>
                        <a:pt x="215" y="71"/>
                        <a:pt x="213" y="78"/>
                        <a:pt x="209" y="83"/>
                      </a:cubicBezTo>
                      <a:cubicBezTo>
                        <a:pt x="206" y="88"/>
                        <a:pt x="202" y="90"/>
                        <a:pt x="197" y="90"/>
                      </a:cubicBezTo>
                      <a:cubicBezTo>
                        <a:pt x="191" y="90"/>
                        <a:pt x="187" y="88"/>
                        <a:pt x="184" y="85"/>
                      </a:cubicBezTo>
                      <a:cubicBezTo>
                        <a:pt x="181" y="81"/>
                        <a:pt x="178" y="75"/>
                        <a:pt x="176" y="68"/>
                      </a:cubicBezTo>
                      <a:cubicBezTo>
                        <a:pt x="175" y="61"/>
                        <a:pt x="174" y="53"/>
                        <a:pt x="174" y="44"/>
                      </a:cubicBezTo>
                      <a:cubicBezTo>
                        <a:pt x="174" y="35"/>
                        <a:pt x="175" y="27"/>
                        <a:pt x="177" y="20"/>
                      </a:cubicBezTo>
                      <a:cubicBezTo>
                        <a:pt x="179" y="14"/>
                        <a:pt x="181" y="8"/>
                        <a:pt x="185" y="5"/>
                      </a:cubicBezTo>
                      <a:cubicBezTo>
                        <a:pt x="189" y="1"/>
                        <a:pt x="192" y="0"/>
                        <a:pt x="197" y="0"/>
                      </a:cubicBezTo>
                      <a:cubicBezTo>
                        <a:pt x="202" y="0"/>
                        <a:pt x="206" y="2"/>
                        <a:pt x="209" y="6"/>
                      </a:cubicBezTo>
                      <a:cubicBezTo>
                        <a:pt x="212" y="11"/>
                        <a:pt x="214" y="17"/>
                        <a:pt x="216" y="25"/>
                      </a:cubicBezTo>
                      <a:cubicBezTo>
                        <a:pt x="209" y="28"/>
                        <a:pt x="209" y="28"/>
                        <a:pt x="209" y="28"/>
                      </a:cubicBezTo>
                      <a:cubicBezTo>
                        <a:pt x="208" y="21"/>
                        <a:pt x="207" y="17"/>
                        <a:pt x="205" y="14"/>
                      </a:cubicBezTo>
                      <a:cubicBezTo>
                        <a:pt x="202" y="11"/>
                        <a:pt x="200" y="10"/>
                        <a:pt x="197" y="10"/>
                      </a:cubicBezTo>
                      <a:cubicBezTo>
                        <a:pt x="193" y="10"/>
                        <a:pt x="190" y="11"/>
                        <a:pt x="187" y="14"/>
                      </a:cubicBezTo>
                      <a:cubicBezTo>
                        <a:pt x="185" y="18"/>
                        <a:pt x="183" y="22"/>
                        <a:pt x="182" y="27"/>
                      </a:cubicBezTo>
                      <a:cubicBezTo>
                        <a:pt x="181" y="33"/>
                        <a:pt x="180" y="38"/>
                        <a:pt x="180" y="44"/>
                      </a:cubicBezTo>
                      <a:cubicBezTo>
                        <a:pt x="180" y="52"/>
                        <a:pt x="181" y="58"/>
                        <a:pt x="182" y="64"/>
                      </a:cubicBezTo>
                      <a:cubicBezTo>
                        <a:pt x="183" y="69"/>
                        <a:pt x="185" y="74"/>
                        <a:pt x="188" y="76"/>
                      </a:cubicBezTo>
                      <a:cubicBezTo>
                        <a:pt x="190" y="79"/>
                        <a:pt x="193" y="80"/>
                        <a:pt x="196" y="80"/>
                      </a:cubicBezTo>
                      <a:cubicBezTo>
                        <a:pt x="200" y="80"/>
                        <a:pt x="203" y="79"/>
                        <a:pt x="205" y="75"/>
                      </a:cubicBezTo>
                      <a:cubicBezTo>
                        <a:pt x="208" y="71"/>
                        <a:pt x="209" y="65"/>
                        <a:pt x="210" y="58"/>
                      </a:cubicBezTo>
                      <a:close/>
                      <a:moveTo>
                        <a:pt x="227" y="89"/>
                      </a:moveTo>
                      <a:cubicBezTo>
                        <a:pt x="227" y="1"/>
                        <a:pt x="227" y="1"/>
                        <a:pt x="227" y="1"/>
                      </a:cubicBezTo>
                      <a:cubicBezTo>
                        <a:pt x="233" y="1"/>
                        <a:pt x="233" y="1"/>
                        <a:pt x="233" y="1"/>
                      </a:cubicBezTo>
                      <a:cubicBezTo>
                        <a:pt x="233" y="33"/>
                        <a:pt x="233" y="33"/>
                        <a:pt x="233" y="33"/>
                      </a:cubicBezTo>
                      <a:cubicBezTo>
                        <a:pt x="236" y="27"/>
                        <a:pt x="240" y="24"/>
                        <a:pt x="244" y="24"/>
                      </a:cubicBezTo>
                      <a:cubicBezTo>
                        <a:pt x="246" y="24"/>
                        <a:pt x="249" y="25"/>
                        <a:pt x="251" y="27"/>
                      </a:cubicBezTo>
                      <a:cubicBezTo>
                        <a:pt x="253" y="28"/>
                        <a:pt x="254" y="31"/>
                        <a:pt x="255" y="34"/>
                      </a:cubicBezTo>
                      <a:cubicBezTo>
                        <a:pt x="256" y="38"/>
                        <a:pt x="256" y="42"/>
                        <a:pt x="256" y="49"/>
                      </a:cubicBezTo>
                      <a:cubicBezTo>
                        <a:pt x="256" y="89"/>
                        <a:pt x="256" y="89"/>
                        <a:pt x="256" y="89"/>
                      </a:cubicBezTo>
                      <a:cubicBezTo>
                        <a:pt x="250" y="89"/>
                        <a:pt x="250" y="89"/>
                        <a:pt x="250" y="89"/>
                      </a:cubicBezTo>
                      <a:cubicBezTo>
                        <a:pt x="250" y="49"/>
                        <a:pt x="250" y="49"/>
                        <a:pt x="250" y="49"/>
                      </a:cubicBezTo>
                      <a:cubicBezTo>
                        <a:pt x="250" y="43"/>
                        <a:pt x="249" y="39"/>
                        <a:pt x="248" y="37"/>
                      </a:cubicBezTo>
                      <a:cubicBezTo>
                        <a:pt x="247" y="34"/>
                        <a:pt x="245" y="33"/>
                        <a:pt x="243" y="33"/>
                      </a:cubicBezTo>
                      <a:cubicBezTo>
                        <a:pt x="241" y="33"/>
                        <a:pt x="239" y="34"/>
                        <a:pt x="238" y="36"/>
                      </a:cubicBezTo>
                      <a:cubicBezTo>
                        <a:pt x="236" y="37"/>
                        <a:pt x="235" y="40"/>
                        <a:pt x="234" y="42"/>
                      </a:cubicBezTo>
                      <a:cubicBezTo>
                        <a:pt x="234" y="45"/>
                        <a:pt x="233" y="49"/>
                        <a:pt x="233" y="54"/>
                      </a:cubicBezTo>
                      <a:cubicBezTo>
                        <a:pt x="233" y="89"/>
                        <a:pt x="233" y="89"/>
                        <a:pt x="233" y="89"/>
                      </a:cubicBezTo>
                      <a:cubicBezTo>
                        <a:pt x="227" y="89"/>
                        <a:pt x="227" y="89"/>
                        <a:pt x="227" y="89"/>
                      </a:cubicBezTo>
                      <a:close/>
                      <a:moveTo>
                        <a:pt x="269" y="14"/>
                      </a:moveTo>
                      <a:cubicBezTo>
                        <a:pt x="269" y="1"/>
                        <a:pt x="269" y="1"/>
                        <a:pt x="269" y="1"/>
                      </a:cubicBezTo>
                      <a:cubicBezTo>
                        <a:pt x="275" y="1"/>
                        <a:pt x="275" y="1"/>
                        <a:pt x="275" y="1"/>
                      </a:cubicBezTo>
                      <a:cubicBezTo>
                        <a:pt x="275" y="14"/>
                        <a:pt x="275" y="14"/>
                        <a:pt x="275" y="14"/>
                      </a:cubicBezTo>
                      <a:cubicBezTo>
                        <a:pt x="269" y="14"/>
                        <a:pt x="269" y="14"/>
                        <a:pt x="269" y="14"/>
                      </a:cubicBezTo>
                      <a:close/>
                      <a:moveTo>
                        <a:pt x="269" y="89"/>
                      </a:moveTo>
                      <a:cubicBezTo>
                        <a:pt x="269" y="25"/>
                        <a:pt x="269" y="25"/>
                        <a:pt x="269" y="25"/>
                      </a:cubicBezTo>
                      <a:cubicBezTo>
                        <a:pt x="275" y="25"/>
                        <a:pt x="275" y="25"/>
                        <a:pt x="275" y="25"/>
                      </a:cubicBezTo>
                      <a:cubicBezTo>
                        <a:pt x="275" y="89"/>
                        <a:pt x="275" y="89"/>
                        <a:pt x="275" y="89"/>
                      </a:cubicBezTo>
                      <a:cubicBezTo>
                        <a:pt x="269" y="89"/>
                        <a:pt x="269" y="89"/>
                        <a:pt x="269" y="89"/>
                      </a:cubicBezTo>
                      <a:close/>
                      <a:moveTo>
                        <a:pt x="287" y="89"/>
                      </a:moveTo>
                      <a:cubicBezTo>
                        <a:pt x="287" y="25"/>
                        <a:pt x="287" y="25"/>
                        <a:pt x="287" y="25"/>
                      </a:cubicBezTo>
                      <a:cubicBezTo>
                        <a:pt x="293" y="25"/>
                        <a:pt x="293" y="25"/>
                        <a:pt x="293" y="25"/>
                      </a:cubicBezTo>
                      <a:cubicBezTo>
                        <a:pt x="293" y="34"/>
                        <a:pt x="293" y="34"/>
                        <a:pt x="293" y="34"/>
                      </a:cubicBezTo>
                      <a:cubicBezTo>
                        <a:pt x="295" y="27"/>
                        <a:pt x="299" y="24"/>
                        <a:pt x="304" y="24"/>
                      </a:cubicBezTo>
                      <a:cubicBezTo>
                        <a:pt x="306" y="24"/>
                        <a:pt x="308" y="25"/>
                        <a:pt x="310" y="26"/>
                      </a:cubicBezTo>
                      <a:cubicBezTo>
                        <a:pt x="312" y="27"/>
                        <a:pt x="313" y="29"/>
                        <a:pt x="314" y="31"/>
                      </a:cubicBezTo>
                      <a:cubicBezTo>
                        <a:pt x="315" y="34"/>
                        <a:pt x="315" y="36"/>
                        <a:pt x="316" y="39"/>
                      </a:cubicBezTo>
                      <a:cubicBezTo>
                        <a:pt x="316" y="41"/>
                        <a:pt x="316" y="45"/>
                        <a:pt x="316" y="50"/>
                      </a:cubicBezTo>
                      <a:cubicBezTo>
                        <a:pt x="316" y="89"/>
                        <a:pt x="316" y="89"/>
                        <a:pt x="316" y="89"/>
                      </a:cubicBezTo>
                      <a:cubicBezTo>
                        <a:pt x="310" y="89"/>
                        <a:pt x="310" y="89"/>
                        <a:pt x="310" y="89"/>
                      </a:cubicBezTo>
                      <a:cubicBezTo>
                        <a:pt x="310" y="50"/>
                        <a:pt x="310" y="50"/>
                        <a:pt x="310" y="50"/>
                      </a:cubicBezTo>
                      <a:cubicBezTo>
                        <a:pt x="310" y="46"/>
                        <a:pt x="310" y="43"/>
                        <a:pt x="309" y="40"/>
                      </a:cubicBezTo>
                      <a:cubicBezTo>
                        <a:pt x="309" y="38"/>
                        <a:pt x="308" y="36"/>
                        <a:pt x="307" y="35"/>
                      </a:cubicBezTo>
                      <a:cubicBezTo>
                        <a:pt x="306" y="34"/>
                        <a:pt x="304" y="33"/>
                        <a:pt x="303" y="33"/>
                      </a:cubicBezTo>
                      <a:cubicBezTo>
                        <a:pt x="300" y="33"/>
                        <a:pt x="298" y="35"/>
                        <a:pt x="296" y="38"/>
                      </a:cubicBezTo>
                      <a:cubicBezTo>
                        <a:pt x="294" y="40"/>
                        <a:pt x="293" y="46"/>
                        <a:pt x="293" y="54"/>
                      </a:cubicBezTo>
                      <a:cubicBezTo>
                        <a:pt x="293" y="89"/>
                        <a:pt x="293" y="89"/>
                        <a:pt x="293" y="89"/>
                      </a:cubicBezTo>
                      <a:cubicBezTo>
                        <a:pt x="287" y="89"/>
                        <a:pt x="287" y="89"/>
                        <a:pt x="287" y="89"/>
                      </a:cubicBezTo>
                      <a:close/>
                      <a:moveTo>
                        <a:pt x="352" y="81"/>
                      </a:moveTo>
                      <a:cubicBezTo>
                        <a:pt x="349" y="84"/>
                        <a:pt x="347" y="87"/>
                        <a:pt x="345" y="88"/>
                      </a:cubicBezTo>
                      <a:cubicBezTo>
                        <a:pt x="343" y="90"/>
                        <a:pt x="341" y="90"/>
                        <a:pt x="339" y="90"/>
                      </a:cubicBezTo>
                      <a:cubicBezTo>
                        <a:pt x="335" y="90"/>
                        <a:pt x="332" y="89"/>
                        <a:pt x="330" y="85"/>
                      </a:cubicBezTo>
                      <a:cubicBezTo>
                        <a:pt x="328" y="82"/>
                        <a:pt x="327" y="77"/>
                        <a:pt x="327" y="72"/>
                      </a:cubicBezTo>
                      <a:cubicBezTo>
                        <a:pt x="327" y="69"/>
                        <a:pt x="327" y="66"/>
                        <a:pt x="328" y="64"/>
                      </a:cubicBezTo>
                      <a:cubicBezTo>
                        <a:pt x="329" y="61"/>
                        <a:pt x="330" y="59"/>
                        <a:pt x="331" y="57"/>
                      </a:cubicBezTo>
                      <a:cubicBezTo>
                        <a:pt x="332" y="56"/>
                        <a:pt x="334" y="55"/>
                        <a:pt x="335" y="54"/>
                      </a:cubicBezTo>
                      <a:cubicBezTo>
                        <a:pt x="336" y="53"/>
                        <a:pt x="338" y="53"/>
                        <a:pt x="340" y="52"/>
                      </a:cubicBezTo>
                      <a:cubicBezTo>
                        <a:pt x="345" y="51"/>
                        <a:pt x="349" y="50"/>
                        <a:pt x="351" y="49"/>
                      </a:cubicBezTo>
                      <a:cubicBezTo>
                        <a:pt x="351" y="47"/>
                        <a:pt x="351" y="46"/>
                        <a:pt x="351" y="46"/>
                      </a:cubicBezTo>
                      <a:cubicBezTo>
                        <a:pt x="351" y="41"/>
                        <a:pt x="351" y="38"/>
                        <a:pt x="349" y="36"/>
                      </a:cubicBezTo>
                      <a:cubicBezTo>
                        <a:pt x="348" y="34"/>
                        <a:pt x="346" y="33"/>
                        <a:pt x="343" y="33"/>
                      </a:cubicBezTo>
                      <a:cubicBezTo>
                        <a:pt x="340" y="33"/>
                        <a:pt x="338" y="34"/>
                        <a:pt x="336" y="35"/>
                      </a:cubicBezTo>
                      <a:cubicBezTo>
                        <a:pt x="335" y="37"/>
                        <a:pt x="334" y="40"/>
                        <a:pt x="334" y="45"/>
                      </a:cubicBezTo>
                      <a:cubicBezTo>
                        <a:pt x="328" y="43"/>
                        <a:pt x="328" y="43"/>
                        <a:pt x="328" y="43"/>
                      </a:cubicBezTo>
                      <a:cubicBezTo>
                        <a:pt x="328" y="39"/>
                        <a:pt x="329" y="35"/>
                        <a:pt x="330" y="33"/>
                      </a:cubicBezTo>
                      <a:cubicBezTo>
                        <a:pt x="332" y="30"/>
                        <a:pt x="333" y="28"/>
                        <a:pt x="336" y="26"/>
                      </a:cubicBezTo>
                      <a:cubicBezTo>
                        <a:pt x="338" y="25"/>
                        <a:pt x="341" y="24"/>
                        <a:pt x="344" y="24"/>
                      </a:cubicBezTo>
                      <a:cubicBezTo>
                        <a:pt x="347" y="24"/>
                        <a:pt x="349" y="25"/>
                        <a:pt x="351" y="26"/>
                      </a:cubicBezTo>
                      <a:cubicBezTo>
                        <a:pt x="353" y="27"/>
                        <a:pt x="354" y="29"/>
                        <a:pt x="355" y="31"/>
                      </a:cubicBezTo>
                      <a:cubicBezTo>
                        <a:pt x="356" y="33"/>
                        <a:pt x="356" y="35"/>
                        <a:pt x="357" y="38"/>
                      </a:cubicBezTo>
                      <a:cubicBezTo>
                        <a:pt x="357" y="40"/>
                        <a:pt x="357" y="43"/>
                        <a:pt x="357" y="48"/>
                      </a:cubicBezTo>
                      <a:cubicBezTo>
                        <a:pt x="357" y="62"/>
                        <a:pt x="357" y="62"/>
                        <a:pt x="357" y="62"/>
                      </a:cubicBezTo>
                      <a:cubicBezTo>
                        <a:pt x="357" y="72"/>
                        <a:pt x="357" y="79"/>
                        <a:pt x="357" y="81"/>
                      </a:cubicBezTo>
                      <a:cubicBezTo>
                        <a:pt x="358" y="84"/>
                        <a:pt x="358" y="86"/>
                        <a:pt x="359" y="89"/>
                      </a:cubicBezTo>
                      <a:cubicBezTo>
                        <a:pt x="353" y="89"/>
                        <a:pt x="353" y="89"/>
                        <a:pt x="353" y="89"/>
                      </a:cubicBezTo>
                      <a:cubicBezTo>
                        <a:pt x="352" y="87"/>
                        <a:pt x="352" y="84"/>
                        <a:pt x="352" y="81"/>
                      </a:cubicBezTo>
                      <a:close/>
                      <a:moveTo>
                        <a:pt x="351" y="57"/>
                      </a:moveTo>
                      <a:cubicBezTo>
                        <a:pt x="349" y="59"/>
                        <a:pt x="346" y="60"/>
                        <a:pt x="341" y="61"/>
                      </a:cubicBezTo>
                      <a:cubicBezTo>
                        <a:pt x="339" y="62"/>
                        <a:pt x="337" y="62"/>
                        <a:pt x="336" y="63"/>
                      </a:cubicBezTo>
                      <a:cubicBezTo>
                        <a:pt x="335" y="64"/>
                        <a:pt x="334" y="65"/>
                        <a:pt x="334" y="67"/>
                      </a:cubicBezTo>
                      <a:cubicBezTo>
                        <a:pt x="333" y="68"/>
                        <a:pt x="333" y="70"/>
                        <a:pt x="333" y="72"/>
                      </a:cubicBezTo>
                      <a:cubicBezTo>
                        <a:pt x="333" y="75"/>
                        <a:pt x="334" y="77"/>
                        <a:pt x="335" y="79"/>
                      </a:cubicBezTo>
                      <a:cubicBezTo>
                        <a:pt x="336" y="81"/>
                        <a:pt x="338" y="82"/>
                        <a:pt x="340" y="82"/>
                      </a:cubicBezTo>
                      <a:cubicBezTo>
                        <a:pt x="342" y="82"/>
                        <a:pt x="344" y="81"/>
                        <a:pt x="346" y="79"/>
                      </a:cubicBezTo>
                      <a:cubicBezTo>
                        <a:pt x="348" y="77"/>
                        <a:pt x="349" y="75"/>
                        <a:pt x="350" y="72"/>
                      </a:cubicBezTo>
                      <a:cubicBezTo>
                        <a:pt x="351" y="69"/>
                        <a:pt x="351" y="66"/>
                        <a:pt x="351" y="61"/>
                      </a:cubicBezTo>
                      <a:lnTo>
                        <a:pt x="351" y="5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5460" tIns="72731" rIns="145460" bIns="72731" numCol="1" anchor="t" anchorCtr="0" compatLnSpc="1">
                  <a:prstTxWarp prst="textNoShape">
                    <a:avLst/>
                  </a:prstTxWarp>
                </a:bodyPr>
                <a:lstStyle/>
                <a:p>
                  <a:endParaRPr lang="zh-CN" altLang="en-US" sz="2862"/>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powerpoint template design by DAJU_PPT正版来源小红书大橘PPT微信DAJU_PPT请勿抄袭搬运！盗版必究！">
            <a:extLst>
              <a:ext uri="{FF2B5EF4-FFF2-40B4-BE49-F238E27FC236}">
                <a16:creationId xmlns:a16="http://schemas.microsoft.com/office/drawing/2014/main" id="{B768CD4F-7B87-5917-80DB-3A034CD72679}"/>
              </a:ext>
            </a:extLst>
          </p:cNvPr>
          <p:cNvGrpSpPr/>
          <p:nvPr/>
        </p:nvGrpSpPr>
        <p:grpSpPr>
          <a:xfrm>
            <a:off x="6096000" y="1568468"/>
            <a:ext cx="5137534" cy="4537472"/>
            <a:chOff x="6613793" y="1459822"/>
            <a:chExt cx="5137534" cy="4537472"/>
          </a:xfrm>
        </p:grpSpPr>
        <p:grpSp>
          <p:nvGrpSpPr>
            <p:cNvPr id="7" name="组合 6">
              <a:extLst>
                <a:ext uri="{FF2B5EF4-FFF2-40B4-BE49-F238E27FC236}">
                  <a16:creationId xmlns:a16="http://schemas.microsoft.com/office/drawing/2014/main" id="{88D22A69-CF4A-A315-961C-61D5AB747AE9}"/>
                </a:ext>
              </a:extLst>
            </p:cNvPr>
            <p:cNvGrpSpPr/>
            <p:nvPr/>
          </p:nvGrpSpPr>
          <p:grpSpPr>
            <a:xfrm>
              <a:off x="6613793" y="3970566"/>
              <a:ext cx="5137534" cy="2026728"/>
              <a:chOff x="6613793" y="3970566"/>
              <a:chExt cx="5137534" cy="2026728"/>
            </a:xfrm>
          </p:grpSpPr>
          <p:sp>
            <p:nvSpPr>
              <p:cNvPr id="4" name="powerpoint template design by DAJU_PPT正版来源小红书大橘PPT微信DAJU_PPT请勿抄袭搬运！盗版必究！-1"/>
              <p:cNvSpPr txBox="1"/>
              <p:nvPr/>
            </p:nvSpPr>
            <p:spPr>
              <a:xfrm>
                <a:off x="6613793" y="3970566"/>
                <a:ext cx="1730893" cy="661848"/>
              </a:xfrm>
              <a:prstGeom prst="rect">
                <a:avLst/>
              </a:prstGeom>
              <a:noFill/>
            </p:spPr>
            <p:txBody>
              <a:bodyPr wrap="square" rtlCol="0">
                <a:spAutoFit/>
              </a:bodyPr>
              <a:lstStyle/>
              <a:p>
                <a:pPr>
                  <a:lnSpc>
                    <a:spcPct val="150000"/>
                  </a:lnSpc>
                </a:pPr>
                <a:r>
                  <a:rPr lang="zh-CN" altLang="en-US" sz="2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主修课程</a:t>
                </a:r>
                <a:endParaRPr lang="en-US" altLang="zh-CN" sz="2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powerpoint template design by DAJU_PPT正版来源小红书大橘PPT微信DAJU_PPT请勿抄袭搬运！盗版必究！-2"/>
              <p:cNvSpPr/>
              <p:nvPr/>
            </p:nvSpPr>
            <p:spPr>
              <a:xfrm>
                <a:off x="6613793" y="4743617"/>
                <a:ext cx="5137534" cy="1253677"/>
              </a:xfrm>
              <a:prstGeom prst="rect">
                <a:avLst/>
              </a:prstGeom>
            </p:spPr>
            <p:txBody>
              <a:bodyPr wrap="square">
                <a:spAutoFit/>
              </a:bodyPr>
              <a:lstStyle/>
              <a:p>
                <a:pPr>
                  <a:lnSpc>
                    <a:spcPct val="130000"/>
                  </a:lnSpc>
                </a:pPr>
                <a:r>
                  <a:rPr lang="zh-CN" altLang="en-US" sz="2000" dirty="0">
                    <a:solidFill>
                      <a:schemeClr val="tx1">
                        <a:lumMod val="65000"/>
                        <a:lumOff val="35000"/>
                      </a:schemeClr>
                    </a:solidFill>
                    <a:latin typeface="+mn-ea"/>
                    <a:cs typeface="+mn-ea"/>
                    <a:sym typeface="Arial" panose="020B0604020202020204" pitchFamily="34" charset="0"/>
                  </a:rPr>
                  <a:t>微处理器原理与应用、机械原理、工程控制原理、机器人技术、数字信号处理基础、高级单片机应用等</a:t>
                </a:r>
              </a:p>
            </p:txBody>
          </p:sp>
          <p:cxnSp>
            <p:nvCxnSpPr>
              <p:cNvPr id="6" name="powerpoint template design by DAJU_PPT正版来源小红书大橘PPT微信DAJU_PPT请勿抄袭搬运！盗版必究！-3"/>
              <p:cNvCxnSpPr/>
              <p:nvPr/>
            </p:nvCxnSpPr>
            <p:spPr>
              <a:xfrm>
                <a:off x="6723963" y="4652309"/>
                <a:ext cx="477397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C9035B7A-2816-C353-DFF3-E281215CA0BD}"/>
                </a:ext>
              </a:extLst>
            </p:cNvPr>
            <p:cNvGrpSpPr/>
            <p:nvPr/>
          </p:nvGrpSpPr>
          <p:grpSpPr>
            <a:xfrm>
              <a:off x="6613793" y="1459822"/>
              <a:ext cx="5137534" cy="2026215"/>
              <a:chOff x="545332" y="3971528"/>
              <a:chExt cx="5137534" cy="2026215"/>
            </a:xfrm>
          </p:grpSpPr>
          <p:sp>
            <p:nvSpPr>
              <p:cNvPr id="8" name="powerpoint template design by DAJU_PPT正版来源小红书大橘PPT微信DAJU_PPT请勿抄袭搬运！盗版必究！-4"/>
              <p:cNvSpPr txBox="1"/>
              <p:nvPr/>
            </p:nvSpPr>
            <p:spPr>
              <a:xfrm>
                <a:off x="545332" y="3971528"/>
                <a:ext cx="1730893" cy="661848"/>
              </a:xfrm>
              <a:prstGeom prst="rect">
                <a:avLst/>
              </a:prstGeom>
              <a:noFill/>
            </p:spPr>
            <p:txBody>
              <a:bodyPr wrap="square" rtlCol="0">
                <a:spAutoFit/>
              </a:bodyPr>
              <a:lstStyle/>
              <a:p>
                <a:pPr>
                  <a:lnSpc>
                    <a:spcPct val="150000"/>
                  </a:lnSpc>
                </a:pPr>
                <a:r>
                  <a:rPr lang="zh-CN" altLang="en-US" sz="2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教育背景</a:t>
                </a:r>
                <a:endParaRPr lang="en-US" altLang="zh-CN" sz="28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powerpoint template design by DAJU_PPT正版来源小红书大橘PPT微信DAJU_PPT请勿抄袭搬运！盗版必究！-5"/>
              <p:cNvSpPr/>
              <p:nvPr/>
            </p:nvSpPr>
            <p:spPr>
              <a:xfrm>
                <a:off x="545332" y="4744579"/>
                <a:ext cx="5137534" cy="1253164"/>
              </a:xfrm>
              <a:prstGeom prst="rect">
                <a:avLst/>
              </a:prstGeom>
            </p:spPr>
            <p:txBody>
              <a:bodyPr wrap="square">
                <a:spAutoFit/>
              </a:bodyPr>
              <a:lstStyle/>
              <a:p>
                <a:pPr>
                  <a:lnSpc>
                    <a:spcPct val="130000"/>
                  </a:lnSpc>
                </a:pPr>
                <a:r>
                  <a:rPr lang="zh-CN" altLang="en-US" sz="20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时间：</a:t>
                </a:r>
                <a:r>
                  <a:rPr lang="en-US" altLang="zh-CN" sz="20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2019</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年</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9</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月到</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2023</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年</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9</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月</a:t>
                </a:r>
                <a:endPar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30000"/>
                  </a:lnSpc>
                </a:pPr>
                <a:r>
                  <a:rPr lang="zh-CN" altLang="en-US" sz="20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学校：</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上海大学</a:t>
                </a:r>
                <a:endPar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nSpc>
                    <a:spcPct val="130000"/>
                  </a:lnSpc>
                </a:pPr>
                <a:r>
                  <a:rPr lang="zh-CN" altLang="en-US" sz="20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专业：</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机械电子工程</a:t>
                </a:r>
              </a:p>
            </p:txBody>
          </p:sp>
          <p:cxnSp>
            <p:nvCxnSpPr>
              <p:cNvPr id="10" name="powerpoint template design by DAJU_PPT正版来源小红书大橘PPT微信DAJU_PPT请勿抄袭搬运！盗版必究！-6"/>
              <p:cNvCxnSpPr/>
              <p:nvPr/>
            </p:nvCxnSpPr>
            <p:spPr>
              <a:xfrm>
                <a:off x="655502" y="4653271"/>
                <a:ext cx="477397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12" name="powerpoint template design by DAJU_PPT正版来源小红书大橘PPT微信DAJU_PPT请勿抄袭搬运！盗版必究！"/>
          <p:cNvSpPr txBox="1"/>
          <p:nvPr/>
        </p:nvSpPr>
        <p:spPr>
          <a:xfrm>
            <a:off x="507716" y="477100"/>
            <a:ext cx="2031325"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个人教育背景</a:t>
            </a:r>
          </a:p>
        </p:txBody>
      </p:sp>
      <p:pic>
        <p:nvPicPr>
          <p:cNvPr id="13" name="powerpoint template design by DAJU_PPT正版来源小红书大橘PPT微信DAJU_PPT请勿抄袭搬运！盗版必究！">
            <a:extLst>
              <a:ext uri="{FF2B5EF4-FFF2-40B4-BE49-F238E27FC236}">
                <a16:creationId xmlns:a16="http://schemas.microsoft.com/office/drawing/2014/main" id="{4ACD0CEF-8235-B122-C709-FF0E77BA0C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2316" y="1268413"/>
            <a:ext cx="3338388" cy="504031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owerpoint template design by DAJU_PPT正版来源小红书大橘PPT微信DAJU_PPT请勿抄袭搬运！盗版必究！"/>
          <p:cNvSpPr txBox="1"/>
          <p:nvPr/>
        </p:nvSpPr>
        <p:spPr>
          <a:xfrm>
            <a:off x="507716" y="477100"/>
            <a:ext cx="1723549" cy="461665"/>
          </a:xfrm>
          <a:prstGeom prst="rect">
            <a:avLst/>
          </a:prstGeom>
          <a:noFill/>
        </p:spPr>
        <p:txBody>
          <a:bodyPr wrap="none" rtlCol="0" anchor="ctr">
            <a:spAutoFit/>
          </a:bodyPr>
          <a:lstStyle/>
          <a:p>
            <a:r>
              <a:rPr lang="zh-CN" altLang="en-US" sz="2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奖项与证书</a:t>
            </a:r>
          </a:p>
        </p:txBody>
      </p:sp>
      <p:sp>
        <p:nvSpPr>
          <p:cNvPr id="21" name="powerpoint template design by DAJU_PPT正版来源小红书大橘PPT微信DAJU_PPT请勿抄袭搬运！盗版必究！-1"/>
          <p:cNvSpPr/>
          <p:nvPr/>
        </p:nvSpPr>
        <p:spPr>
          <a:xfrm>
            <a:off x="6067299" y="3292073"/>
            <a:ext cx="275670" cy="3628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powerpoint template design by DAJU_PPT正版来源小红书大橘PPT微信DAJU_PPT请勿抄袭搬运！盗版必究！-2"/>
          <p:cNvSpPr txBox="1">
            <a:spLocks/>
          </p:cNvSpPr>
          <p:nvPr/>
        </p:nvSpPr>
        <p:spPr>
          <a:xfrm>
            <a:off x="6471455" y="3288835"/>
            <a:ext cx="5299551" cy="369332"/>
          </a:xfrm>
          <a:prstGeom prst="rect">
            <a:avLst/>
          </a:prstGeom>
          <a:noFill/>
        </p:spPr>
        <p:txBody>
          <a:bodyPr wrap="square" rtlCol="0">
            <a:spAutoFit/>
          </a:bodyPr>
          <a:lstStyle/>
          <a:p>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大学英语六级证书（</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506</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分）</a:t>
            </a:r>
          </a:p>
        </p:txBody>
      </p:sp>
      <p:sp>
        <p:nvSpPr>
          <p:cNvPr id="19" name="powerpoint template design by DAJU_PPT正版来源小红书大橘PPT微信DAJU_PPT请勿抄袭搬运！盗版必究！-1"/>
          <p:cNvSpPr txBox="1">
            <a:spLocks/>
          </p:cNvSpPr>
          <p:nvPr/>
        </p:nvSpPr>
        <p:spPr>
          <a:xfrm>
            <a:off x="6471455" y="3950018"/>
            <a:ext cx="5299551" cy="369332"/>
          </a:xfrm>
          <a:prstGeom prst="rect">
            <a:avLst/>
          </a:prstGeom>
          <a:noFill/>
        </p:spPr>
        <p:txBody>
          <a:bodyPr wrap="square" rtlCol="0">
            <a:spAutoFit/>
          </a:bodyPr>
          <a:lstStyle/>
          <a:p>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蓝桥杯嵌入式设计与开发大赛上海赛区省级三等奖</a:t>
            </a:r>
          </a:p>
        </p:txBody>
      </p:sp>
      <p:sp>
        <p:nvSpPr>
          <p:cNvPr id="20" name="powerpoint template design by DAJU_PPT正版来源小红书大橘PPT微信DAJU_PPT请勿抄袭搬运！盗版必究！-2"/>
          <p:cNvSpPr/>
          <p:nvPr/>
        </p:nvSpPr>
        <p:spPr>
          <a:xfrm>
            <a:off x="6067299" y="3953256"/>
            <a:ext cx="275670" cy="3628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powerpoint template design by DAJU_PPT正版来源小红书大橘PPT微信DAJU_PPT请勿抄袭搬运！盗版必究！-1"/>
          <p:cNvSpPr txBox="1">
            <a:spLocks/>
          </p:cNvSpPr>
          <p:nvPr/>
        </p:nvSpPr>
        <p:spPr>
          <a:xfrm>
            <a:off x="6471455" y="4611202"/>
            <a:ext cx="5299551" cy="369332"/>
          </a:xfrm>
          <a:prstGeom prst="rect">
            <a:avLst/>
          </a:prstGeom>
          <a:noFill/>
        </p:spPr>
        <p:txBody>
          <a:bodyPr wrap="square" rtlCol="0">
            <a:spAutoFit/>
          </a:bodyPr>
          <a:lstStyle/>
          <a:p>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上海大学机自学院焊煌电气企业奖学金二等奖</a:t>
            </a:r>
          </a:p>
        </p:txBody>
      </p:sp>
      <p:sp>
        <p:nvSpPr>
          <p:cNvPr id="18" name="powerpoint template design by DAJU_PPT正版来源小红书大橘PPT微信DAJU_PPT请勿抄袭搬运！盗版必究！-2"/>
          <p:cNvSpPr/>
          <p:nvPr/>
        </p:nvSpPr>
        <p:spPr>
          <a:xfrm>
            <a:off x="6067299" y="4614440"/>
            <a:ext cx="275670" cy="3628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powerpoint template design by DAJU_PPT正版来源小红书大橘PPT微信DAJU_PPT请勿抄袭搬运！盗版必究！-1"/>
          <p:cNvSpPr txBox="1">
            <a:spLocks/>
          </p:cNvSpPr>
          <p:nvPr/>
        </p:nvSpPr>
        <p:spPr>
          <a:xfrm>
            <a:off x="6471455" y="2627652"/>
            <a:ext cx="5299551" cy="369332"/>
          </a:xfrm>
          <a:prstGeom prst="rect">
            <a:avLst/>
          </a:prstGeom>
          <a:noFill/>
        </p:spPr>
        <p:txBody>
          <a:bodyPr wrap="square" rtlCol="0">
            <a:spAutoFit/>
          </a:bodyPr>
          <a:lstStyle/>
          <a:p>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大学英语四级证书（</a:t>
            </a: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567</a:t>
            </a:r>
            <a:r>
              <a:rPr lang="zh-CN" altLang="en-US"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分）</a:t>
            </a:r>
          </a:p>
        </p:txBody>
      </p:sp>
      <p:sp>
        <p:nvSpPr>
          <p:cNvPr id="16" name="powerpoint template design by DAJU_PPT正版来源小红书大橘PPT微信DAJU_PPT请勿抄袭搬运！盗版必究！-2"/>
          <p:cNvSpPr/>
          <p:nvPr/>
        </p:nvSpPr>
        <p:spPr>
          <a:xfrm>
            <a:off x="6067299" y="2630890"/>
            <a:ext cx="275670" cy="3628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5" name="图片 44">
            <a:extLst>
              <a:ext uri="{FF2B5EF4-FFF2-40B4-BE49-F238E27FC236}">
                <a16:creationId xmlns:a16="http://schemas.microsoft.com/office/drawing/2014/main" id="{F8D041C8-22F9-C83E-40A2-F60428B62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14" y="1518809"/>
            <a:ext cx="2961623" cy="2136121"/>
          </a:xfrm>
          <a:prstGeom prst="rect">
            <a:avLst/>
          </a:prstGeom>
        </p:spPr>
      </p:pic>
      <p:pic>
        <p:nvPicPr>
          <p:cNvPr id="47" name="图片 46">
            <a:extLst>
              <a:ext uri="{FF2B5EF4-FFF2-40B4-BE49-F238E27FC236}">
                <a16:creationId xmlns:a16="http://schemas.microsoft.com/office/drawing/2014/main" id="{1FD36EDD-CBD6-2CEC-2C89-C941D9825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14" y="3729604"/>
            <a:ext cx="2961623" cy="1958490"/>
          </a:xfrm>
          <a:prstGeom prst="rect">
            <a:avLst/>
          </a:prstGeom>
        </p:spPr>
      </p:pic>
      <p:pic>
        <p:nvPicPr>
          <p:cNvPr id="49" name="图片 48">
            <a:extLst>
              <a:ext uri="{FF2B5EF4-FFF2-40B4-BE49-F238E27FC236}">
                <a16:creationId xmlns:a16="http://schemas.microsoft.com/office/drawing/2014/main" id="{A6916C7A-DBB9-86E6-8B2F-51248BE0F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9337" y="2354811"/>
            <a:ext cx="2469474" cy="3002908"/>
          </a:xfrm>
          <a:prstGeom prst="rect">
            <a:avLst/>
          </a:prstGeom>
        </p:spPr>
      </p:pic>
    </p:spTree>
  </p:cSld>
  <p:clrMapOvr>
    <a:masterClrMapping/>
  </p:clrMapOvr>
</p:sld>
</file>

<file path=ppt/theme/theme1.xml><?xml version="1.0" encoding="utf-8"?>
<a:theme xmlns:a="http://schemas.openxmlformats.org/drawingml/2006/main" name="Office 主题​​">
  <a:themeElements>
    <a:clrScheme name="00-电子科技大学1">
      <a:dk1>
        <a:srgbClr val="000000"/>
      </a:dk1>
      <a:lt1>
        <a:srgbClr val="FFFFFF"/>
      </a:lt1>
      <a:dk2>
        <a:srgbClr val="000000"/>
      </a:dk2>
      <a:lt2>
        <a:srgbClr val="FFFFFF"/>
      </a:lt2>
      <a:accent1>
        <a:srgbClr val="004098"/>
      </a:accent1>
      <a:accent2>
        <a:srgbClr val="D0B296"/>
      </a:accent2>
      <a:accent3>
        <a:srgbClr val="004098"/>
      </a:accent3>
      <a:accent4>
        <a:srgbClr val="D0B296"/>
      </a:accent4>
      <a:accent5>
        <a:srgbClr val="004098"/>
      </a:accent5>
      <a:accent6>
        <a:srgbClr val="D0B296"/>
      </a:accent6>
      <a:hlink>
        <a:srgbClr val="DF213B"/>
      </a:hlink>
      <a:folHlink>
        <a:srgbClr val="954F72"/>
      </a:folHlink>
    </a:clrScheme>
    <a:fontScheme name="jyte21t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999</Words>
  <Application>Microsoft Office PowerPoint</Application>
  <PresentationFormat>宽屏</PresentationFormat>
  <Paragraphs>133</Paragraphs>
  <Slides>19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等线</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Sheng xia</dc:creator>
  <cp:lastModifiedBy>史 杰灵</cp:lastModifiedBy>
  <cp:revision>24</cp:revision>
  <dcterms:created xsi:type="dcterms:W3CDTF">2021-03-29T08:18:00Z</dcterms:created>
  <dcterms:modified xsi:type="dcterms:W3CDTF">2023-03-28T17:42:37Z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612CE1F972614F8FAC859EA2CBF81D8D</vt:lpwstr>
  </property>
  <property fmtid="{D5CDD505-2E9C-101B-9397-08002B2CF9AE}" pid="3" name="KSOProductBuildVer">
    <vt:lpwstr>2052-11.1.0.11158</vt:lpwstr>
  </property>
</Properties>
</file>